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 run (km)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13</c:v>
                </c:pt>
                <c:pt idx="3">
                  <c:v>17</c:v>
                </c:pt>
                <c:pt idx="4">
                  <c:v>21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02880" y="0"/>
            <a:ext cx="4389120" cy="6858000"/>
          </a:xfrm>
          <a:custGeom>
            <a:avLst/>
            <a:gdLst/>
            <a:ahLst/>
            <a:cxnLst/>
            <a:rect l="l" t="t" r="r" b="b"/>
            <a:pathLst>
              <a:path w="4389120" h="6858000">
                <a:moveTo>
                  <a:pt x="1755648" y="0"/>
                </a:moveTo>
                <a:lnTo>
                  <a:pt x="4389120" y="0"/>
                </a:lnTo>
                <a:lnTo>
                  <a:pt x="43891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339840" y="3771900"/>
            <a:ext cx="1755648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095488" y="2057400"/>
            <a:ext cx="351130" cy="17145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446618" y="2057400"/>
            <a:ext cx="351129" cy="30861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797747" y="1165860"/>
            <a:ext cx="351130" cy="39776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148877" y="1165860"/>
            <a:ext cx="351129" cy="26060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500006" y="3771900"/>
            <a:ext cx="2691994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RUNNING PROGRAMME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Running club, Pune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1" i="0">
                <a:solidFill>
                  <a:schemeClr val="tx1"/>
                </a:solidFill>
                <a:latin typeface="+mj-lt"/>
              </a:rPr>
              <a:t>Marathon Training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From 5K to your first half marathon in 16 weeks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Every finish line starts with one easy run.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runs a week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21.1 km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goal distance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your aerobic base.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run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longer run each weekend.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Strength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short sessions a week.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Easy run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30–40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Thu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Intervals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Long run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60–120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Weeks 1–4</a:t>
            </a:r>
          </a:p>
        </p:txBody>
      </p:sp>
      <p:sp>
        <p:nvSpPr>
          <p:cNvPr id="8" name="Oval 7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Weeks 5–10</a:t>
            </a:r>
          </a:p>
        </p:txBody>
      </p:sp>
      <p:sp>
        <p:nvSpPr>
          <p:cNvPr id="13" name="Oval 12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Peak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Weeks 11–14</a:t>
            </a:r>
          </a:p>
        </p:txBody>
      </p:sp>
      <p:sp>
        <p:nvSpPr>
          <p:cNvPr id="18" name="Oval 17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Taper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Weeks 15–16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Anil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COACH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Marathoner, 12 years.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Ruchi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Strength and injury prevention.</a:t>
            </a:r>
          </a:p>
        </p:txBody>
      </p:sp>
      <p:sp>
        <p:nvSpPr>
          <p:cNvPr id="19" name="Oval 18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Pace team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GROUP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Weekend pace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You must run every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Stretching prevents all injuries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Carb-loading means eating a lot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Rest days build fitness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Strength work matters more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Small, smart carb increases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16-week PDF plan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Club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group 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3,500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Personal plan + check-ins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7,500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 could not run 2 km in January. I finished my half in May.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Book a gait check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Get your plan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Join a Sunday group run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Log every run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39">
  <a:themeElements>
    <a:clrScheme name="Morphiq fitness-639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fitness-639">
      <a:majorFont>
        <a:latin typeface="Big Shoulders Display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Marathon Training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