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NUTRITION FOR TEENS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8286750" y="1962150"/>
            <a:ext cx="13999" cy="3352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7944764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8373923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7944764" y="250698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8373923" y="250698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7944764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8373923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7944764" y="342900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8373923" y="342900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7944764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8373923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7944764" y="435102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8373923" y="4351020"/>
            <a:ext cx="254813" cy="6705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V="1">
            <a:off x="9334500" y="1962150"/>
            <a:ext cx="127777" cy="3352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8992514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9421673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8992514" y="250698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9421673" y="250698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8992514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9421673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8992514" y="342900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9421673" y="342900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8992514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9421673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8992514" y="435102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9421673" y="4351020"/>
            <a:ext cx="254813" cy="6705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10382250" y="1962150"/>
            <a:ext cx="19562" cy="33528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10040264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10469423" y="204597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10040264" y="250698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10469423" y="250698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10040264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10469423" y="296799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10040264" y="342900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10469423" y="342900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10040264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10469423" y="3890010"/>
            <a:ext cx="254813" cy="67056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10040264" y="435102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10469423" y="4351020"/>
            <a:ext cx="254813" cy="6705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CLASS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Nutrition for Teens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Eating right for energy, growth and focus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1809750"/>
            <a:ext cx="52959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809750"/>
            <a:ext cx="52959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85800" y="3981450"/>
            <a:ext cx="52959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2959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Good nutrition means eating a balanced variety of foods that give the body the energy and nutrients it needs.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Teenage years are a time of rapid growth. Balanced meals improve energy, concentration, immunity and mood.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good nutrition?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food groups to include daily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glasses of water a day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fruit with every meal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926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energy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Tired and unable to focus.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381500" y="19926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Frequent illness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Weak immunity.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8077200" y="19926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Hair and skin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Dull skin, brittle hair.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7719060" y="1809750"/>
            <a:ext cx="378714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a colourful plate — more colours, more nutrients.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Skipping breakfast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Too much junk food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Sugary drinks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Crash diets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Write what you eat for a week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Compare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Check against the food plate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Adjust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Swap one item at a time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Notice energy and mood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Sudden weight loss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doctor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Always tired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Check iron levels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Very restrictive eating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Seek support early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1916430"/>
            <a:ext cx="34290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9926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Pack a healthy tiffin.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381500" y="1916430"/>
            <a:ext cx="34290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381500" y="19926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815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15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Hydrate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15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Carry a water bottle.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7200" y="1916430"/>
            <a:ext cx="34290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8077200" y="199263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77200" y="19926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77200" y="2735580"/>
            <a:ext cx="34290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Balance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7200" y="3497580"/>
            <a:ext cx="34290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Half plate vegetables.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188">
  <a:themeElements>
    <a:clrScheme name="Morphiq medical-188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medical-188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for Teens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