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MENTAL HEALTH AND WELLBEING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MENTAL HEALTH AND WELLBEING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MENTAL HEALTH AND WELLBEING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MENTAL HEALTH AND WELLBEING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7340600" y="2105209"/>
            <a:ext cx="4089400" cy="3133541"/>
          </a:xfrm>
          <a:custGeom>
            <a:avLst/>
            <a:gdLst/>
            <a:ahLst/>
            <a:cxnLst/>
            <a:rect l="l" t="t" r="r" b="b"/>
            <a:pathLst>
              <a:path w="4089400" h="3133541">
                <a:moveTo>
                  <a:pt x="0" y="3133541"/>
                </a:moveTo>
                <a:lnTo>
                  <a:pt x="0" y="9562"/>
                </a:lnTo>
                <a:lnTo>
                  <a:pt x="102235" y="28143"/>
                </a:lnTo>
                <a:lnTo>
                  <a:pt x="204470" y="55508"/>
                </a:lnTo>
                <a:lnTo>
                  <a:pt x="306705" y="90429"/>
                </a:lnTo>
                <a:lnTo>
                  <a:pt x="408940" y="131336"/>
                </a:lnTo>
                <a:lnTo>
                  <a:pt x="511175" y="176391"/>
                </a:lnTo>
                <a:lnTo>
                  <a:pt x="613410" y="223570"/>
                </a:lnTo>
                <a:lnTo>
                  <a:pt x="715645" y="270753"/>
                </a:lnTo>
                <a:lnTo>
                  <a:pt x="817880" y="315819"/>
                </a:lnTo>
                <a:lnTo>
                  <a:pt x="920115" y="356744"/>
                </a:lnTo>
                <a:lnTo>
                  <a:pt x="1022350" y="391689"/>
                </a:lnTo>
                <a:lnTo>
                  <a:pt x="1124585" y="419083"/>
                </a:lnTo>
                <a:lnTo>
                  <a:pt x="1226820" y="437696"/>
                </a:lnTo>
                <a:lnTo>
                  <a:pt x="1329055" y="446691"/>
                </a:lnTo>
                <a:lnTo>
                  <a:pt x="1431290" y="445665"/>
                </a:lnTo>
                <a:lnTo>
                  <a:pt x="1533525" y="434663"/>
                </a:lnTo>
                <a:lnTo>
                  <a:pt x="1635760" y="414179"/>
                </a:lnTo>
                <a:lnTo>
                  <a:pt x="1737995" y="385135"/>
                </a:lnTo>
                <a:lnTo>
                  <a:pt x="1840230" y="348834"/>
                </a:lnTo>
                <a:lnTo>
                  <a:pt x="1942465" y="306909"/>
                </a:lnTo>
                <a:lnTo>
                  <a:pt x="2044700" y="261243"/>
                </a:lnTo>
                <a:lnTo>
                  <a:pt x="2146935" y="213888"/>
                </a:lnTo>
                <a:lnTo>
                  <a:pt x="2249170" y="166972"/>
                </a:lnTo>
                <a:lnTo>
                  <a:pt x="2351405" y="122602"/>
                </a:lnTo>
                <a:lnTo>
                  <a:pt x="2453640" y="82773"/>
                </a:lnTo>
                <a:lnTo>
                  <a:pt x="2555875" y="49275"/>
                </a:lnTo>
                <a:lnTo>
                  <a:pt x="2658110" y="23611"/>
                </a:lnTo>
                <a:lnTo>
                  <a:pt x="2760345" y="6937"/>
                </a:lnTo>
                <a:lnTo>
                  <a:pt x="2862580" y="0"/>
                </a:lnTo>
                <a:lnTo>
                  <a:pt x="2964815" y="3113"/>
                </a:lnTo>
                <a:lnTo>
                  <a:pt x="3067050" y="16135"/>
                </a:lnTo>
                <a:lnTo>
                  <a:pt x="3169285" y="38482"/>
                </a:lnTo>
                <a:lnTo>
                  <a:pt x="3271520" y="69149"/>
                </a:lnTo>
                <a:lnTo>
                  <a:pt x="3373755" y="106759"/>
                </a:lnTo>
                <a:lnTo>
                  <a:pt x="3475990" y="149621"/>
                </a:lnTo>
                <a:lnTo>
                  <a:pt x="3578225" y="195809"/>
                </a:lnTo>
                <a:lnTo>
                  <a:pt x="3680460" y="243249"/>
                </a:lnTo>
                <a:lnTo>
                  <a:pt x="3782695" y="289808"/>
                </a:lnTo>
                <a:lnTo>
                  <a:pt x="3884930" y="333395"/>
                </a:lnTo>
                <a:lnTo>
                  <a:pt x="3987165" y="372051"/>
                </a:lnTo>
                <a:lnTo>
                  <a:pt x="4089400" y="404038"/>
                </a:lnTo>
                <a:lnTo>
                  <a:pt x="4089400" y="31335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7340600" y="2866074"/>
            <a:ext cx="4089400" cy="2372676"/>
          </a:xfrm>
          <a:custGeom>
            <a:avLst/>
            <a:gdLst/>
            <a:ahLst/>
            <a:cxnLst/>
            <a:rect l="l" t="t" r="r" b="b"/>
            <a:pathLst>
              <a:path w="4089400" h="2372676">
                <a:moveTo>
                  <a:pt x="0" y="2372676"/>
                </a:moveTo>
                <a:lnTo>
                  <a:pt x="0" y="446266"/>
                </a:lnTo>
                <a:lnTo>
                  <a:pt x="102235" y="425539"/>
                </a:lnTo>
                <a:lnTo>
                  <a:pt x="204470" y="382220"/>
                </a:lnTo>
                <a:lnTo>
                  <a:pt x="306705" y="321161"/>
                </a:lnTo>
                <a:lnTo>
                  <a:pt x="408940" y="249201"/>
                </a:lnTo>
                <a:lnTo>
                  <a:pt x="511175" y="174400"/>
                </a:lnTo>
                <a:lnTo>
                  <a:pt x="613410" y="105137"/>
                </a:lnTo>
                <a:lnTo>
                  <a:pt x="715645" y="49168"/>
                </a:lnTo>
                <a:lnTo>
                  <a:pt x="817880" y="12763"/>
                </a:lnTo>
                <a:lnTo>
                  <a:pt x="920115" y="0"/>
                </a:lnTo>
                <a:lnTo>
                  <a:pt x="1022350" y="12307"/>
                </a:lnTo>
                <a:lnTo>
                  <a:pt x="1124585" y="48307"/>
                </a:lnTo>
                <a:lnTo>
                  <a:pt x="1226820" y="103967"/>
                </a:lnTo>
                <a:lnTo>
                  <a:pt x="1329055" y="173053"/>
                </a:lnTo>
                <a:lnTo>
                  <a:pt x="1431290" y="247827"/>
                </a:lnTo>
                <a:lnTo>
                  <a:pt x="1533525" y="319914"/>
                </a:lnTo>
                <a:lnTo>
                  <a:pt x="1635760" y="381240"/>
                </a:lnTo>
                <a:lnTo>
                  <a:pt x="1737995" y="424935"/>
                </a:lnTo>
                <a:lnTo>
                  <a:pt x="1840230" y="446107"/>
                </a:lnTo>
                <a:lnTo>
                  <a:pt x="1942465" y="442382"/>
                </a:lnTo>
                <a:lnTo>
                  <a:pt x="2044700" y="414179"/>
                </a:lnTo>
                <a:lnTo>
                  <a:pt x="2146935" y="364657"/>
                </a:lnTo>
                <a:lnTo>
                  <a:pt x="2249170" y="299362"/>
                </a:lnTo>
                <a:lnTo>
                  <a:pt x="2351405" y="225607"/>
                </a:lnTo>
                <a:lnTo>
                  <a:pt x="2453640" y="151655"/>
                </a:lnTo>
                <a:lnTo>
                  <a:pt x="2555875" y="85786"/>
                </a:lnTo>
                <a:lnTo>
                  <a:pt x="2658110" y="35381"/>
                </a:lnTo>
                <a:lnTo>
                  <a:pt x="2760345" y="6083"/>
                </a:lnTo>
                <a:lnTo>
                  <a:pt x="2862580" y="1175"/>
                </a:lnTo>
                <a:lnTo>
                  <a:pt x="2964815" y="21206"/>
                </a:lnTo>
                <a:lnTo>
                  <a:pt x="3067050" y="63933"/>
                </a:lnTo>
                <a:lnTo>
                  <a:pt x="3169285" y="124570"/>
                </a:lnTo>
                <a:lnTo>
                  <a:pt x="3271520" y="196325"/>
                </a:lnTo>
                <a:lnTo>
                  <a:pt x="3373755" y="271162"/>
                </a:lnTo>
                <a:lnTo>
                  <a:pt x="3475990" y="340698"/>
                </a:lnTo>
                <a:lnTo>
                  <a:pt x="3578225" y="397145"/>
                </a:lnTo>
                <a:lnTo>
                  <a:pt x="3680460" y="434180"/>
                </a:lnTo>
                <a:lnTo>
                  <a:pt x="3782695" y="447655"/>
                </a:lnTo>
                <a:lnTo>
                  <a:pt x="3884930" y="436062"/>
                </a:lnTo>
                <a:lnTo>
                  <a:pt x="3987165" y="400698"/>
                </a:lnTo>
                <a:lnTo>
                  <a:pt x="4089400" y="345524"/>
                </a:lnTo>
                <a:lnTo>
                  <a:pt x="4089400" y="2372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340600" y="3627182"/>
            <a:ext cx="4089400" cy="1611568"/>
          </a:xfrm>
          <a:custGeom>
            <a:avLst/>
            <a:gdLst/>
            <a:ahLst/>
            <a:cxnLst/>
            <a:rect l="l" t="t" r="r" b="b"/>
            <a:pathLst>
              <a:path w="4089400" h="1611568">
                <a:moveTo>
                  <a:pt x="0" y="1611568"/>
                </a:moveTo>
                <a:lnTo>
                  <a:pt x="0" y="72252"/>
                </a:lnTo>
                <a:lnTo>
                  <a:pt x="102235" y="119439"/>
                </a:lnTo>
                <a:lnTo>
                  <a:pt x="204470" y="173569"/>
                </a:lnTo>
                <a:lnTo>
                  <a:pt x="306705" y="231041"/>
                </a:lnTo>
                <a:lnTo>
                  <a:pt x="408940" y="288028"/>
                </a:lnTo>
                <a:lnTo>
                  <a:pt x="511175" y="340740"/>
                </a:lnTo>
                <a:lnTo>
                  <a:pt x="613410" y="385669"/>
                </a:lnTo>
                <a:lnTo>
                  <a:pt x="715645" y="419824"/>
                </a:lnTo>
                <a:lnTo>
                  <a:pt x="817880" y="440933"/>
                </a:lnTo>
                <a:lnTo>
                  <a:pt x="920115" y="447592"/>
                </a:lnTo>
                <a:lnTo>
                  <a:pt x="1022350" y="439356"/>
                </a:lnTo>
                <a:lnTo>
                  <a:pt x="1124585" y="416775"/>
                </a:lnTo>
                <a:lnTo>
                  <a:pt x="1226820" y="381351"/>
                </a:lnTo>
                <a:lnTo>
                  <a:pt x="1329055" y="335441"/>
                </a:lnTo>
                <a:lnTo>
                  <a:pt x="1431290" y="282100"/>
                </a:lnTo>
                <a:lnTo>
                  <a:pt x="1533525" y="224878"/>
                </a:lnTo>
                <a:lnTo>
                  <a:pt x="1635760" y="167582"/>
                </a:lnTo>
                <a:lnTo>
                  <a:pt x="1737995" y="114026"/>
                </a:lnTo>
                <a:lnTo>
                  <a:pt x="1840230" y="67773"/>
                </a:lnTo>
                <a:lnTo>
                  <a:pt x="1942465" y="31901"/>
                </a:lnTo>
                <a:lnTo>
                  <a:pt x="2044700" y="8798"/>
                </a:lnTo>
                <a:lnTo>
                  <a:pt x="2146935" y="0"/>
                </a:lnTo>
                <a:lnTo>
                  <a:pt x="2249170" y="6094"/>
                </a:lnTo>
                <a:lnTo>
                  <a:pt x="2351405" y="26673"/>
                </a:lnTo>
                <a:lnTo>
                  <a:pt x="2453640" y="60368"/>
                </a:lnTo>
                <a:lnTo>
                  <a:pt x="2555875" y="104937"/>
                </a:lnTo>
                <a:lnTo>
                  <a:pt x="2658110" y="157415"/>
                </a:lnTo>
                <a:lnTo>
                  <a:pt x="2760345" y="214308"/>
                </a:lnTo>
                <a:lnTo>
                  <a:pt x="2862580" y="271831"/>
                </a:lnTo>
                <a:lnTo>
                  <a:pt x="2964815" y="326157"/>
                </a:lnTo>
                <a:lnTo>
                  <a:pt x="3067050" y="373669"/>
                </a:lnTo>
                <a:lnTo>
                  <a:pt x="3169285" y="411207"/>
                </a:lnTo>
                <a:lnTo>
                  <a:pt x="3271520" y="436272"/>
                </a:lnTo>
                <a:lnTo>
                  <a:pt x="3373755" y="447197"/>
                </a:lnTo>
                <a:lnTo>
                  <a:pt x="3475990" y="443254"/>
                </a:lnTo>
                <a:lnTo>
                  <a:pt x="3578225" y="424705"/>
                </a:lnTo>
                <a:lnTo>
                  <a:pt x="3680460" y="392786"/>
                </a:lnTo>
                <a:lnTo>
                  <a:pt x="3782695" y="349620"/>
                </a:lnTo>
                <a:lnTo>
                  <a:pt x="3884930" y="298080"/>
                </a:lnTo>
                <a:lnTo>
                  <a:pt x="3987165" y="241595"/>
                </a:lnTo>
                <a:lnTo>
                  <a:pt x="4089400" y="183925"/>
                </a:lnTo>
                <a:lnTo>
                  <a:pt x="4089400" y="161156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340600" y="4388465"/>
            <a:ext cx="4089400" cy="850285"/>
          </a:xfrm>
          <a:custGeom>
            <a:avLst/>
            <a:gdLst/>
            <a:ahLst/>
            <a:cxnLst/>
            <a:rect l="l" t="t" r="r" b="b"/>
            <a:pathLst>
              <a:path w="4089400" h="850285">
                <a:moveTo>
                  <a:pt x="0" y="850285"/>
                </a:moveTo>
                <a:lnTo>
                  <a:pt x="0" y="1857"/>
                </a:lnTo>
                <a:lnTo>
                  <a:pt x="102235" y="307"/>
                </a:lnTo>
                <a:lnTo>
                  <a:pt x="204470" y="8785"/>
                </a:lnTo>
                <a:lnTo>
                  <a:pt x="306705" y="26910"/>
                </a:lnTo>
                <a:lnTo>
                  <a:pt x="408940" y="53869"/>
                </a:lnTo>
                <a:lnTo>
                  <a:pt x="511175" y="88449"/>
                </a:lnTo>
                <a:lnTo>
                  <a:pt x="613410" y="129099"/>
                </a:lnTo>
                <a:lnTo>
                  <a:pt x="715645" y="173991"/>
                </a:lnTo>
                <a:lnTo>
                  <a:pt x="817880" y="221109"/>
                </a:lnTo>
                <a:lnTo>
                  <a:pt x="920115" y="268336"/>
                </a:lnTo>
                <a:lnTo>
                  <a:pt x="1022350" y="313551"/>
                </a:lnTo>
                <a:lnTo>
                  <a:pt x="1124585" y="354722"/>
                </a:lnTo>
                <a:lnTo>
                  <a:pt x="1226820" y="390000"/>
                </a:lnTo>
                <a:lnTo>
                  <a:pt x="1329055" y="417801"/>
                </a:lnTo>
                <a:lnTo>
                  <a:pt x="1431290" y="436874"/>
                </a:lnTo>
                <a:lnTo>
                  <a:pt x="1533525" y="446364"/>
                </a:lnTo>
                <a:lnTo>
                  <a:pt x="1635760" y="445844"/>
                </a:lnTo>
                <a:lnTo>
                  <a:pt x="1737995" y="435337"/>
                </a:lnTo>
                <a:lnTo>
                  <a:pt x="1840230" y="415315"/>
                </a:lnTo>
                <a:lnTo>
                  <a:pt x="1942465" y="386679"/>
                </a:lnTo>
                <a:lnTo>
                  <a:pt x="2044700" y="350714"/>
                </a:lnTo>
                <a:lnTo>
                  <a:pt x="2146935" y="309035"/>
                </a:lnTo>
                <a:lnTo>
                  <a:pt x="2249170" y="263516"/>
                </a:lnTo>
                <a:lnTo>
                  <a:pt x="2351405" y="216202"/>
                </a:lnTo>
                <a:lnTo>
                  <a:pt x="2453640" y="169216"/>
                </a:lnTo>
                <a:lnTo>
                  <a:pt x="2555875" y="124672"/>
                </a:lnTo>
                <a:lnTo>
                  <a:pt x="2658110" y="84568"/>
                </a:lnTo>
                <a:lnTo>
                  <a:pt x="2760345" y="50708"/>
                </a:lnTo>
                <a:lnTo>
                  <a:pt x="2862580" y="24612"/>
                </a:lnTo>
                <a:lnTo>
                  <a:pt x="2964815" y="7452"/>
                </a:lnTo>
                <a:lnTo>
                  <a:pt x="3067050" y="0"/>
                </a:lnTo>
                <a:lnTo>
                  <a:pt x="3169285" y="2590"/>
                </a:lnTo>
                <a:lnTo>
                  <a:pt x="3271520" y="15105"/>
                </a:lnTo>
                <a:lnTo>
                  <a:pt x="3373755" y="36985"/>
                </a:lnTo>
                <a:lnTo>
                  <a:pt x="3475990" y="67244"/>
                </a:lnTo>
                <a:lnTo>
                  <a:pt x="3578225" y="104525"/>
                </a:lnTo>
                <a:lnTo>
                  <a:pt x="3680460" y="147153"/>
                </a:lnTo>
                <a:lnTo>
                  <a:pt x="3782695" y="193212"/>
                </a:lnTo>
                <a:lnTo>
                  <a:pt x="3884930" y="240634"/>
                </a:lnTo>
                <a:lnTo>
                  <a:pt x="3987165" y="287287"/>
                </a:lnTo>
                <a:lnTo>
                  <a:pt x="4089400" y="331077"/>
                </a:lnTo>
                <a:lnTo>
                  <a:pt x="4089400" y="85028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039604" y="1209675"/>
            <a:ext cx="817880" cy="81788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762000" y="5334000"/>
            <a:ext cx="106680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762000" y="762000"/>
            <a:ext cx="6223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HEALTH AWARENESS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18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18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74000" y="5486400"/>
            <a:ext cx="3403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CONTACT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874000" y="5676900"/>
            <a:ext cx="3403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047750"/>
            <a:ext cx="62230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1" i="0">
                <a:solidFill>
                  <a:schemeClr val="tx1"/>
                </a:solidFill>
                <a:latin typeface="+mj-lt"/>
              </a:rPr>
              <a:t>Mental Health and Wellbeing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476750"/>
            <a:ext cx="58674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Talking openly, caring early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762000" y="1885950"/>
            <a:ext cx="52197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10300" y="1885950"/>
            <a:ext cx="52197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Signs &amp; causes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62000" y="3981450"/>
            <a:ext cx="52197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Care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6210300" y="3981450"/>
            <a:ext cx="52197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2057708"/>
            <a:ext cx="6096000" cy="4800292"/>
          </a:xfrm>
          <a:custGeom>
            <a:avLst/>
            <a:gdLst/>
            <a:ahLst/>
            <a:cxnLst/>
            <a:rect l="l" t="t" r="r" b="b"/>
            <a:pathLst>
              <a:path w="6096000" h="4800292">
                <a:moveTo>
                  <a:pt x="0" y="4800292"/>
                </a:moveTo>
                <a:lnTo>
                  <a:pt x="0" y="15721"/>
                </a:lnTo>
                <a:lnTo>
                  <a:pt x="152400" y="55148"/>
                </a:lnTo>
                <a:lnTo>
                  <a:pt x="304800" y="115360"/>
                </a:lnTo>
                <a:lnTo>
                  <a:pt x="457200" y="192002"/>
                </a:lnTo>
                <a:lnTo>
                  <a:pt x="609600" y="279533"/>
                </a:lnTo>
                <a:lnTo>
                  <a:pt x="762000" y="371624"/>
                </a:lnTo>
                <a:lnTo>
                  <a:pt x="914400" y="461615"/>
                </a:lnTo>
                <a:lnTo>
                  <a:pt x="1066800" y="543001"/>
                </a:lnTo>
                <a:lnTo>
                  <a:pt x="1219200" y="609895"/>
                </a:lnTo>
                <a:lnTo>
                  <a:pt x="1371600" y="657461"/>
                </a:lnTo>
                <a:lnTo>
                  <a:pt x="1524000" y="682259"/>
                </a:lnTo>
                <a:lnTo>
                  <a:pt x="1676400" y="682496"/>
                </a:lnTo>
                <a:lnTo>
                  <a:pt x="1828800" y="658156"/>
                </a:lnTo>
                <a:lnTo>
                  <a:pt x="1981200" y="610997"/>
                </a:lnTo>
                <a:lnTo>
                  <a:pt x="2133600" y="544431"/>
                </a:lnTo>
                <a:lnTo>
                  <a:pt x="2286000" y="463270"/>
                </a:lnTo>
                <a:lnTo>
                  <a:pt x="2438400" y="373383"/>
                </a:lnTo>
                <a:lnTo>
                  <a:pt x="2590800" y="281270"/>
                </a:lnTo>
                <a:lnTo>
                  <a:pt x="2743200" y="193590"/>
                </a:lnTo>
                <a:lnTo>
                  <a:pt x="2895600" y="116685"/>
                </a:lnTo>
                <a:lnTo>
                  <a:pt x="3048000" y="56115"/>
                </a:lnTo>
                <a:lnTo>
                  <a:pt x="3200400" y="16259"/>
                </a:lnTo>
                <a:lnTo>
                  <a:pt x="3352800" y="0"/>
                </a:lnTo>
                <a:lnTo>
                  <a:pt x="3505200" y="8513"/>
                </a:lnTo>
                <a:lnTo>
                  <a:pt x="3657600" y="41183"/>
                </a:lnTo>
                <a:lnTo>
                  <a:pt x="3810000" y="95648"/>
                </a:lnTo>
                <a:lnTo>
                  <a:pt x="3962400" y="167968"/>
                </a:lnTo>
                <a:lnTo>
                  <a:pt x="4114800" y="252915"/>
                </a:lnTo>
                <a:lnTo>
                  <a:pt x="4267200" y="344347"/>
                </a:lnTo>
                <a:lnTo>
                  <a:pt x="4419600" y="435652"/>
                </a:lnTo>
                <a:lnTo>
                  <a:pt x="4572000" y="520227"/>
                </a:lnTo>
                <a:lnTo>
                  <a:pt x="4724400" y="591959"/>
                </a:lnTo>
                <a:lnTo>
                  <a:pt x="4876800" y="645658"/>
                </a:lnTo>
                <a:lnTo>
                  <a:pt x="5029200" y="677444"/>
                </a:lnTo>
                <a:lnTo>
                  <a:pt x="5181600" y="685017"/>
                </a:lnTo>
                <a:lnTo>
                  <a:pt x="5334000" y="667830"/>
                </a:lnTo>
                <a:lnTo>
                  <a:pt x="5486400" y="627125"/>
                </a:lnTo>
                <a:lnTo>
                  <a:pt x="5638800" y="565847"/>
                </a:lnTo>
                <a:lnTo>
                  <a:pt x="5791200" y="488425"/>
                </a:lnTo>
                <a:lnTo>
                  <a:pt x="5943600" y="400458"/>
                </a:lnTo>
                <a:lnTo>
                  <a:pt x="6096000" y="308307"/>
                </a:lnTo>
                <a:lnTo>
                  <a:pt x="6096000" y="48002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3223368"/>
            <a:ext cx="6096000" cy="3634632"/>
          </a:xfrm>
          <a:custGeom>
            <a:avLst/>
            <a:gdLst/>
            <a:ahLst/>
            <a:cxnLst/>
            <a:rect l="l" t="t" r="r" b="b"/>
            <a:pathLst>
              <a:path w="6096000" h="3634632">
                <a:moveTo>
                  <a:pt x="0" y="3634632"/>
                </a:moveTo>
                <a:lnTo>
                  <a:pt x="0" y="664070"/>
                </a:lnTo>
                <a:lnTo>
                  <a:pt x="152400" y="685254"/>
                </a:lnTo>
                <a:lnTo>
                  <a:pt x="304800" y="674524"/>
                </a:lnTo>
                <a:lnTo>
                  <a:pt x="457200" y="632881"/>
                </a:lnTo>
                <a:lnTo>
                  <a:pt x="609600" y="564205"/>
                </a:lnTo>
                <a:lnTo>
                  <a:pt x="762000" y="474896"/>
                </a:lnTo>
                <a:lnTo>
                  <a:pt x="914400" y="373277"/>
                </a:lnTo>
                <a:lnTo>
                  <a:pt x="1066800" y="268816"/>
                </a:lnTo>
                <a:lnTo>
                  <a:pt x="1219200" y="171249"/>
                </a:lnTo>
                <a:lnTo>
                  <a:pt x="1371600" y="89668"/>
                </a:lnTo>
                <a:lnTo>
                  <a:pt x="1524000" y="31675"/>
                </a:lnTo>
                <a:lnTo>
                  <a:pt x="1676400" y="2675"/>
                </a:lnTo>
                <a:lnTo>
                  <a:pt x="1828800" y="5369"/>
                </a:lnTo>
                <a:lnTo>
                  <a:pt x="1981200" y="39507"/>
                </a:lnTo>
                <a:lnTo>
                  <a:pt x="2133600" y="101908"/>
                </a:lnTo>
                <a:lnTo>
                  <a:pt x="2286000" y="186756"/>
                </a:lnTo>
                <a:lnTo>
                  <a:pt x="2438400" y="286145"/>
                </a:lnTo>
                <a:lnTo>
                  <a:pt x="2590800" y="390813"/>
                </a:lnTo>
                <a:lnTo>
                  <a:pt x="2743200" y="491005"/>
                </a:lnTo>
                <a:lnTo>
                  <a:pt x="2895600" y="577386"/>
                </a:lnTo>
                <a:lnTo>
                  <a:pt x="3048000" y="641906"/>
                </a:lnTo>
                <a:lnTo>
                  <a:pt x="3200400" y="678552"/>
                </a:lnTo>
                <a:lnTo>
                  <a:pt x="3352800" y="683909"/>
                </a:lnTo>
                <a:lnTo>
                  <a:pt x="3505200" y="657477"/>
                </a:lnTo>
                <a:lnTo>
                  <a:pt x="3657600" y="601721"/>
                </a:lnTo>
                <a:lnTo>
                  <a:pt x="3810000" y="521836"/>
                </a:lnTo>
                <a:lnTo>
                  <a:pt x="3962400" y="425266"/>
                </a:lnTo>
                <a:lnTo>
                  <a:pt x="4114800" y="321010"/>
                </a:lnTo>
                <a:lnTo>
                  <a:pt x="4267200" y="218785"/>
                </a:lnTo>
                <a:lnTo>
                  <a:pt x="4419600" y="128115"/>
                </a:lnTo>
                <a:lnTo>
                  <a:pt x="4572000" y="57450"/>
                </a:lnTo>
                <a:lnTo>
                  <a:pt x="4724400" y="13376"/>
                </a:lnTo>
                <a:lnTo>
                  <a:pt x="4876800" y="0"/>
                </a:lnTo>
                <a:lnTo>
                  <a:pt x="5029200" y="18568"/>
                </a:lnTo>
                <a:lnTo>
                  <a:pt x="5181600" y="67349"/>
                </a:lnTo>
                <a:lnTo>
                  <a:pt x="5334000" y="141799"/>
                </a:lnTo>
                <a:lnTo>
                  <a:pt x="5486400" y="234979"/>
                </a:lnTo>
                <a:lnTo>
                  <a:pt x="5638800" y="338206"/>
                </a:lnTo>
                <a:lnTo>
                  <a:pt x="5791200" y="441860"/>
                </a:lnTo>
                <a:lnTo>
                  <a:pt x="5943600" y="536282"/>
                </a:lnTo>
                <a:lnTo>
                  <a:pt x="6096000" y="612673"/>
                </a:lnTo>
                <a:lnTo>
                  <a:pt x="6096000" y="363463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4389926"/>
            <a:ext cx="6096000" cy="2468074"/>
          </a:xfrm>
          <a:custGeom>
            <a:avLst/>
            <a:gdLst/>
            <a:ahLst/>
            <a:cxnLst/>
            <a:rect l="l" t="t" r="r" b="b"/>
            <a:pathLst>
              <a:path w="6096000" h="2468074">
                <a:moveTo>
                  <a:pt x="0" y="2468074"/>
                </a:moveTo>
                <a:lnTo>
                  <a:pt x="0" y="3546"/>
                </a:lnTo>
                <a:lnTo>
                  <a:pt x="152400" y="26489"/>
                </a:lnTo>
                <a:lnTo>
                  <a:pt x="304800" y="67856"/>
                </a:lnTo>
                <a:lnTo>
                  <a:pt x="457200" y="125233"/>
                </a:lnTo>
                <a:lnTo>
                  <a:pt x="609600" y="195269"/>
                </a:lnTo>
                <a:lnTo>
                  <a:pt x="762000" y="273875"/>
                </a:lnTo>
                <a:lnTo>
                  <a:pt x="914400" y="356465"/>
                </a:lnTo>
                <a:lnTo>
                  <a:pt x="1066800" y="438215"/>
                </a:lnTo>
                <a:lnTo>
                  <a:pt x="1219200" y="514354"/>
                </a:lnTo>
                <a:lnTo>
                  <a:pt x="1371600" y="580438"/>
                </a:lnTo>
                <a:lnTo>
                  <a:pt x="1524000" y="632607"/>
                </a:lnTo>
                <a:lnTo>
                  <a:pt x="1676400" y="667818"/>
                </a:lnTo>
                <a:lnTo>
                  <a:pt x="1828800" y="684013"/>
                </a:lnTo>
                <a:lnTo>
                  <a:pt x="1981200" y="680249"/>
                </a:lnTo>
                <a:lnTo>
                  <a:pt x="2133600" y="656744"/>
                </a:lnTo>
                <a:lnTo>
                  <a:pt x="2286000" y="614871"/>
                </a:lnTo>
                <a:lnTo>
                  <a:pt x="2438400" y="557074"/>
                </a:lnTo>
                <a:lnTo>
                  <a:pt x="2590800" y="486728"/>
                </a:lnTo>
                <a:lnTo>
                  <a:pt x="2743200" y="407938"/>
                </a:lnTo>
                <a:lnTo>
                  <a:pt x="2895600" y="325305"/>
                </a:lnTo>
                <a:lnTo>
                  <a:pt x="3048000" y="243651"/>
                </a:lnTo>
                <a:lnTo>
                  <a:pt x="3200400" y="167744"/>
                </a:lnTo>
                <a:lnTo>
                  <a:pt x="3352800" y="102016"/>
                </a:lnTo>
                <a:lnTo>
                  <a:pt x="3505200" y="50302"/>
                </a:lnTo>
                <a:lnTo>
                  <a:pt x="3657600" y="15622"/>
                </a:lnTo>
                <a:lnTo>
                  <a:pt x="3810000" y="0"/>
                </a:lnTo>
                <a:lnTo>
                  <a:pt x="3962400" y="4349"/>
                </a:lnTo>
                <a:lnTo>
                  <a:pt x="4114800" y="28414"/>
                </a:lnTo>
                <a:lnTo>
                  <a:pt x="4267200" y="70791"/>
                </a:lnTo>
                <a:lnTo>
                  <a:pt x="4419600" y="129005"/>
                </a:lnTo>
                <a:lnTo>
                  <a:pt x="4572000" y="199659"/>
                </a:lnTo>
                <a:lnTo>
                  <a:pt x="4724400" y="278628"/>
                </a:lnTo>
                <a:lnTo>
                  <a:pt x="4876800" y="361301"/>
                </a:lnTo>
                <a:lnTo>
                  <a:pt x="5029200" y="442854"/>
                </a:lnTo>
                <a:lnTo>
                  <a:pt x="5181600" y="518524"/>
                </a:lnTo>
                <a:lnTo>
                  <a:pt x="5334000" y="583895"/>
                </a:lnTo>
                <a:lnTo>
                  <a:pt x="5486400" y="635151"/>
                </a:lnTo>
                <a:lnTo>
                  <a:pt x="5638800" y="669298"/>
                </a:lnTo>
                <a:lnTo>
                  <a:pt x="5791200" y="684345"/>
                </a:lnTo>
                <a:lnTo>
                  <a:pt x="5943600" y="679412"/>
                </a:lnTo>
                <a:lnTo>
                  <a:pt x="6096000" y="654788"/>
                </a:lnTo>
                <a:lnTo>
                  <a:pt x="6096000" y="246807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5556386"/>
            <a:ext cx="6096000" cy="1301614"/>
          </a:xfrm>
          <a:custGeom>
            <a:avLst/>
            <a:gdLst/>
            <a:ahLst/>
            <a:cxnLst/>
            <a:rect l="l" t="t" r="r" b="b"/>
            <a:pathLst>
              <a:path w="6096000" h="1301614">
                <a:moveTo>
                  <a:pt x="0" y="1301614"/>
                </a:moveTo>
                <a:lnTo>
                  <a:pt x="0" y="683543"/>
                </a:lnTo>
                <a:lnTo>
                  <a:pt x="152400" y="679472"/>
                </a:lnTo>
                <a:lnTo>
                  <a:pt x="304800" y="656009"/>
                </a:lnTo>
                <a:lnTo>
                  <a:pt x="457200" y="614499"/>
                </a:lnTo>
                <a:lnTo>
                  <a:pt x="609600" y="557324"/>
                </a:lnTo>
                <a:lnTo>
                  <a:pt x="762000" y="487765"/>
                </a:lnTo>
                <a:lnTo>
                  <a:pt x="914400" y="409814"/>
                </a:lnTo>
                <a:lnTo>
                  <a:pt x="1066800" y="327942"/>
                </a:lnTo>
                <a:lnTo>
                  <a:pt x="1219200" y="246848"/>
                </a:lnTo>
                <a:lnTo>
                  <a:pt x="1371600" y="171185"/>
                </a:lnTo>
                <a:lnTo>
                  <a:pt x="1524000" y="105293"/>
                </a:lnTo>
                <a:lnTo>
                  <a:pt x="1676400" y="52955"/>
                </a:lnTo>
                <a:lnTo>
                  <a:pt x="1828800" y="17173"/>
                </a:lnTo>
                <a:lnTo>
                  <a:pt x="1981200" y="0"/>
                </a:lnTo>
                <a:lnTo>
                  <a:pt x="2133600" y="2421"/>
                </a:lnTo>
                <a:lnTo>
                  <a:pt x="2286000" y="24298"/>
                </a:lnTo>
                <a:lnTo>
                  <a:pt x="2438400" y="64375"/>
                </a:lnTo>
                <a:lnTo>
                  <a:pt x="2590800" y="120353"/>
                </a:lnTo>
                <a:lnTo>
                  <a:pt x="2743200" y="189020"/>
                </a:lnTo>
                <a:lnTo>
                  <a:pt x="2895600" y="266436"/>
                </a:lnTo>
                <a:lnTo>
                  <a:pt x="3048000" y="348158"/>
                </a:lnTo>
                <a:lnTo>
                  <a:pt x="3200400" y="429498"/>
                </a:lnTo>
                <a:lnTo>
                  <a:pt x="3352800" y="505789"/>
                </a:lnTo>
                <a:lnTo>
                  <a:pt x="3505200" y="572652"/>
                </a:lnTo>
                <a:lnTo>
                  <a:pt x="3657600" y="626252"/>
                </a:lnTo>
                <a:lnTo>
                  <a:pt x="3810000" y="663513"/>
                </a:lnTo>
                <a:lnTo>
                  <a:pt x="3962400" y="682296"/>
                </a:lnTo>
                <a:lnTo>
                  <a:pt x="4114800" y="681525"/>
                </a:lnTo>
                <a:lnTo>
                  <a:pt x="4267200" y="661243"/>
                </a:lnTo>
                <a:lnTo>
                  <a:pt x="4419600" y="622615"/>
                </a:lnTo>
                <a:lnTo>
                  <a:pt x="4572000" y="567856"/>
                </a:lnTo>
                <a:lnTo>
                  <a:pt x="4724400" y="500109"/>
                </a:lnTo>
                <a:lnTo>
                  <a:pt x="4876800" y="423260"/>
                </a:lnTo>
                <a:lnTo>
                  <a:pt x="5029200" y="341720"/>
                </a:lnTo>
                <a:lnTo>
                  <a:pt x="5181600" y="260167"/>
                </a:lnTo>
                <a:lnTo>
                  <a:pt x="5334000" y="183280"/>
                </a:lnTo>
                <a:lnTo>
                  <a:pt x="5486400" y="115472"/>
                </a:lnTo>
                <a:lnTo>
                  <a:pt x="5638800" y="60632"/>
                </a:lnTo>
                <a:lnTo>
                  <a:pt x="5791200" y="21908"/>
                </a:lnTo>
                <a:lnTo>
                  <a:pt x="5943600" y="1522"/>
                </a:lnTo>
                <a:lnTo>
                  <a:pt x="6096000" y="642"/>
                </a:lnTo>
                <a:lnTo>
                  <a:pt x="6096000" y="1301614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119360" y="685800"/>
            <a:ext cx="1219200" cy="12192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762000" y="1885950"/>
            <a:ext cx="490728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6060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4290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5725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Medical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8838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50" b="1" i="0">
                <a:solidFill>
                  <a:schemeClr val="tx1"/>
                </a:solidFill>
                <a:latin typeface="+mj-lt"/>
              </a:rPr>
              <a:t>Mental health is our emotional, psychological and social wellbeing — how we think, feel and cope with life.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838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Everyone has mental health, just like physical health. Stress, anxiety and depression are common and treatable, and asking for help is a sign of strength.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mental health?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 in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950" b="0" i="0">
                <a:solidFill>
                  <a:schemeClr val="tx2"/>
                </a:solidFill>
                <a:latin typeface="+mn-lt"/>
              </a:rPr>
              <a:t>people experience a mental health condition (illustrative)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75%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conditions begin before age 25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050" b="1" i="0">
                <a:solidFill>
                  <a:schemeClr val="accent2"/>
                </a:solidFill>
                <a:latin typeface="+mj-lt"/>
              </a:rPr>
              <a:t>Treatable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with support and care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372100"/>
            <a:ext cx="10668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— cite current guidelines for your audience.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Why it matters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2057901"/>
            <a:ext cx="6096000" cy="4800099"/>
          </a:xfrm>
          <a:custGeom>
            <a:avLst/>
            <a:gdLst/>
            <a:ahLst/>
            <a:cxnLst/>
            <a:rect l="l" t="t" r="r" b="b"/>
            <a:pathLst>
              <a:path w="6096000" h="4800099">
                <a:moveTo>
                  <a:pt x="0" y="4800099"/>
                </a:moveTo>
                <a:lnTo>
                  <a:pt x="0" y="476149"/>
                </a:lnTo>
                <a:lnTo>
                  <a:pt x="152400" y="370185"/>
                </a:lnTo>
                <a:lnTo>
                  <a:pt x="304800" y="261407"/>
                </a:lnTo>
                <a:lnTo>
                  <a:pt x="457200" y="160830"/>
                </a:lnTo>
                <a:lnTo>
                  <a:pt x="609600" y="78639"/>
                </a:lnTo>
                <a:lnTo>
                  <a:pt x="762000" y="23156"/>
                </a:lnTo>
                <a:lnTo>
                  <a:pt x="914400" y="0"/>
                </a:lnTo>
                <a:lnTo>
                  <a:pt x="1066800" y="11515"/>
                </a:lnTo>
                <a:lnTo>
                  <a:pt x="1219200" y="56536"/>
                </a:lnTo>
                <a:lnTo>
                  <a:pt x="1371600" y="130503"/>
                </a:lnTo>
                <a:lnTo>
                  <a:pt x="1524000" y="225927"/>
                </a:lnTo>
                <a:lnTo>
                  <a:pt x="1676400" y="333145"/>
                </a:lnTo>
                <a:lnTo>
                  <a:pt x="1828800" y="441300"/>
                </a:lnTo>
                <a:lnTo>
                  <a:pt x="1981200" y="539440"/>
                </a:lnTo>
                <a:lnTo>
                  <a:pt x="2133600" y="617628"/>
                </a:lnTo>
                <a:lnTo>
                  <a:pt x="2286000" y="667946"/>
                </a:lnTo>
                <a:lnTo>
                  <a:pt x="2438400" y="685299"/>
                </a:lnTo>
                <a:lnTo>
                  <a:pt x="2590800" y="667930"/>
                </a:lnTo>
                <a:lnTo>
                  <a:pt x="2743200" y="617597"/>
                </a:lnTo>
                <a:lnTo>
                  <a:pt x="2895600" y="539398"/>
                </a:lnTo>
                <a:lnTo>
                  <a:pt x="3048000" y="441251"/>
                </a:lnTo>
                <a:lnTo>
                  <a:pt x="3200400" y="333094"/>
                </a:lnTo>
                <a:lnTo>
                  <a:pt x="3352800" y="225879"/>
                </a:lnTo>
                <a:lnTo>
                  <a:pt x="3505200" y="130463"/>
                </a:lnTo>
                <a:lnTo>
                  <a:pt x="3657600" y="56508"/>
                </a:lnTo>
                <a:lnTo>
                  <a:pt x="3810000" y="11502"/>
                </a:lnTo>
                <a:lnTo>
                  <a:pt x="3962400" y="3"/>
                </a:lnTo>
                <a:lnTo>
                  <a:pt x="4114800" y="23175"/>
                </a:lnTo>
                <a:lnTo>
                  <a:pt x="4267200" y="78671"/>
                </a:lnTo>
                <a:lnTo>
                  <a:pt x="4419600" y="160873"/>
                </a:lnTo>
                <a:lnTo>
                  <a:pt x="4572000" y="261457"/>
                </a:lnTo>
                <a:lnTo>
                  <a:pt x="4724400" y="370236"/>
                </a:lnTo>
                <a:lnTo>
                  <a:pt x="4876800" y="476197"/>
                </a:lnTo>
                <a:lnTo>
                  <a:pt x="5029200" y="568609"/>
                </a:lnTo>
                <a:lnTo>
                  <a:pt x="5181600" y="638115"/>
                </a:lnTo>
                <a:lnTo>
                  <a:pt x="5334000" y="677677"/>
                </a:lnTo>
                <a:lnTo>
                  <a:pt x="5486400" y="683289"/>
                </a:lnTo>
                <a:lnTo>
                  <a:pt x="5638800" y="654382"/>
                </a:lnTo>
                <a:lnTo>
                  <a:pt x="5791200" y="593883"/>
                </a:lnTo>
                <a:lnTo>
                  <a:pt x="5943600" y="507919"/>
                </a:lnTo>
                <a:lnTo>
                  <a:pt x="6096000" y="405195"/>
                </a:lnTo>
                <a:lnTo>
                  <a:pt x="6096000" y="48000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3225544"/>
            <a:ext cx="6096000" cy="3632456"/>
          </a:xfrm>
          <a:custGeom>
            <a:avLst/>
            <a:gdLst/>
            <a:ahLst/>
            <a:cxnLst/>
            <a:rect l="l" t="t" r="r" b="b"/>
            <a:pathLst>
              <a:path w="6096000" h="3632456">
                <a:moveTo>
                  <a:pt x="0" y="3632456"/>
                </a:moveTo>
                <a:lnTo>
                  <a:pt x="0" y="164462"/>
                </a:lnTo>
                <a:lnTo>
                  <a:pt x="152400" y="240743"/>
                </a:lnTo>
                <a:lnTo>
                  <a:pt x="304800" y="322940"/>
                </a:lnTo>
                <a:lnTo>
                  <a:pt x="457200" y="406184"/>
                </a:lnTo>
                <a:lnTo>
                  <a:pt x="609600" y="485545"/>
                </a:lnTo>
                <a:lnTo>
                  <a:pt x="762000" y="556321"/>
                </a:lnTo>
                <a:lnTo>
                  <a:pt x="914400" y="614322"/>
                </a:lnTo>
                <a:lnTo>
                  <a:pt x="1066800" y="656112"/>
                </a:lnTo>
                <a:lnTo>
                  <a:pt x="1219200" y="679216"/>
                </a:lnTo>
                <a:lnTo>
                  <a:pt x="1371600" y="682265"/>
                </a:lnTo>
                <a:lnTo>
                  <a:pt x="1524000" y="665079"/>
                </a:lnTo>
                <a:lnTo>
                  <a:pt x="1676400" y="628676"/>
                </a:lnTo>
                <a:lnTo>
                  <a:pt x="1828800" y="575212"/>
                </a:lnTo>
                <a:lnTo>
                  <a:pt x="1981200" y="507853"/>
                </a:lnTo>
                <a:lnTo>
                  <a:pt x="2133600" y="430590"/>
                </a:lnTo>
                <a:lnTo>
                  <a:pt x="2286000" y="347997"/>
                </a:lnTo>
                <a:lnTo>
                  <a:pt x="2438400" y="264967"/>
                </a:lnTo>
                <a:lnTo>
                  <a:pt x="2590800" y="186417"/>
                </a:lnTo>
                <a:lnTo>
                  <a:pt x="2743200" y="117001"/>
                </a:lnTo>
                <a:lnTo>
                  <a:pt x="2895600" y="60828"/>
                </a:lnTo>
                <a:lnTo>
                  <a:pt x="3048000" y="21227"/>
                </a:lnTo>
                <a:lnTo>
                  <a:pt x="3200400" y="543"/>
                </a:lnTo>
                <a:lnTo>
                  <a:pt x="3352800" y="0"/>
                </a:lnTo>
                <a:lnTo>
                  <a:pt x="3505200" y="19631"/>
                </a:lnTo>
                <a:lnTo>
                  <a:pt x="3657600" y="58273"/>
                </a:lnTo>
                <a:lnTo>
                  <a:pt x="3810000" y="113638"/>
                </a:lnTo>
                <a:lnTo>
                  <a:pt x="3962400" y="182446"/>
                </a:lnTo>
                <a:lnTo>
                  <a:pt x="4114800" y="260623"/>
                </a:lnTo>
                <a:lnTo>
                  <a:pt x="4267200" y="343537"/>
                </a:lnTo>
                <a:lnTo>
                  <a:pt x="4419600" y="426278"/>
                </a:lnTo>
                <a:lnTo>
                  <a:pt x="4572000" y="503945"/>
                </a:lnTo>
                <a:lnTo>
                  <a:pt x="4724400" y="571939"/>
                </a:lnTo>
                <a:lnTo>
                  <a:pt x="4876800" y="626232"/>
                </a:lnTo>
                <a:lnTo>
                  <a:pt x="5029200" y="663609"/>
                </a:lnTo>
                <a:lnTo>
                  <a:pt x="5181600" y="681856"/>
                </a:lnTo>
                <a:lnTo>
                  <a:pt x="5334000" y="679891"/>
                </a:lnTo>
                <a:lnTo>
                  <a:pt x="5486400" y="657833"/>
                </a:lnTo>
                <a:lnTo>
                  <a:pt x="5638800" y="616986"/>
                </a:lnTo>
                <a:lnTo>
                  <a:pt x="5791200" y="559770"/>
                </a:lnTo>
                <a:lnTo>
                  <a:pt x="5943600" y="489575"/>
                </a:lnTo>
                <a:lnTo>
                  <a:pt x="6096000" y="410557"/>
                </a:lnTo>
                <a:lnTo>
                  <a:pt x="6096000" y="363245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4390036"/>
            <a:ext cx="6096000" cy="2467964"/>
          </a:xfrm>
          <a:custGeom>
            <a:avLst/>
            <a:gdLst/>
            <a:ahLst/>
            <a:cxnLst/>
            <a:rect l="l" t="t" r="r" b="b"/>
            <a:pathLst>
              <a:path w="6096000" h="2467964">
                <a:moveTo>
                  <a:pt x="0" y="2467964"/>
                </a:moveTo>
                <a:lnTo>
                  <a:pt x="0" y="30754"/>
                </a:lnTo>
                <a:lnTo>
                  <a:pt x="152400" y="1421"/>
                </a:lnTo>
                <a:lnTo>
                  <a:pt x="304800" y="5887"/>
                </a:lnTo>
                <a:lnTo>
                  <a:pt x="457200" y="43707"/>
                </a:lnTo>
                <a:lnTo>
                  <a:pt x="609600" y="111129"/>
                </a:lnTo>
                <a:lnTo>
                  <a:pt x="762000" y="201462"/>
                </a:lnTo>
                <a:lnTo>
                  <a:pt x="914400" y="305741"/>
                </a:lnTo>
                <a:lnTo>
                  <a:pt x="1066800" y="413616"/>
                </a:lnTo>
                <a:lnTo>
                  <a:pt x="1219200" y="514383"/>
                </a:lnTo>
                <a:lnTo>
                  <a:pt x="1371600" y="598040"/>
                </a:lnTo>
                <a:lnTo>
                  <a:pt x="1524000" y="656285"/>
                </a:lnTo>
                <a:lnTo>
                  <a:pt x="1676400" y="683339"/>
                </a:lnTo>
                <a:lnTo>
                  <a:pt x="1828800" y="676516"/>
                </a:lnTo>
                <a:lnTo>
                  <a:pt x="1981200" y="636492"/>
                </a:lnTo>
                <a:lnTo>
                  <a:pt x="2133600" y="567242"/>
                </a:lnTo>
                <a:lnTo>
                  <a:pt x="2286000" y="475635"/>
                </a:lnTo>
                <a:lnTo>
                  <a:pt x="2438400" y="370766"/>
                </a:lnTo>
                <a:lnTo>
                  <a:pt x="2590800" y="263039"/>
                </a:lnTo>
                <a:lnTo>
                  <a:pt x="2743200" y="163148"/>
                </a:lnTo>
                <a:lnTo>
                  <a:pt x="2895600" y="81004"/>
                </a:lnTo>
                <a:lnTo>
                  <a:pt x="3048000" y="24761"/>
                </a:lnTo>
                <a:lnTo>
                  <a:pt x="3200400" y="0"/>
                </a:lnTo>
                <a:lnTo>
                  <a:pt x="3352800" y="9178"/>
                </a:lnTo>
                <a:lnTo>
                  <a:pt x="3505200" y="51385"/>
                </a:lnTo>
                <a:lnTo>
                  <a:pt x="3657600" y="122431"/>
                </a:lnTo>
                <a:lnTo>
                  <a:pt x="3810000" y="215267"/>
                </a:lnTo>
                <a:lnTo>
                  <a:pt x="3962400" y="320678"/>
                </a:lnTo>
                <a:lnTo>
                  <a:pt x="4114800" y="428204"/>
                </a:lnTo>
                <a:lnTo>
                  <a:pt x="4267200" y="527173"/>
                </a:lnTo>
                <a:lnTo>
                  <a:pt x="4419600" y="607763"/>
                </a:lnTo>
                <a:lnTo>
                  <a:pt x="4572000" y="661977"/>
                </a:lnTo>
                <a:lnTo>
                  <a:pt x="4724400" y="684434"/>
                </a:lnTo>
                <a:lnTo>
                  <a:pt x="4876800" y="672905"/>
                </a:lnTo>
                <a:lnTo>
                  <a:pt x="5029200" y="628535"/>
                </a:lnTo>
                <a:lnTo>
                  <a:pt x="5181600" y="555727"/>
                </a:lnTo>
                <a:lnTo>
                  <a:pt x="5334000" y="461706"/>
                </a:lnTo>
                <a:lnTo>
                  <a:pt x="5486400" y="355804"/>
                </a:lnTo>
                <a:lnTo>
                  <a:pt x="5638800" y="248530"/>
                </a:lnTo>
                <a:lnTo>
                  <a:pt x="5791200" y="150531"/>
                </a:lnTo>
                <a:lnTo>
                  <a:pt x="5943600" y="71532"/>
                </a:lnTo>
                <a:lnTo>
                  <a:pt x="6096000" y="19374"/>
                </a:lnTo>
                <a:lnTo>
                  <a:pt x="6096000" y="246796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5555063"/>
            <a:ext cx="6096000" cy="1302937"/>
          </a:xfrm>
          <a:custGeom>
            <a:avLst/>
            <a:gdLst/>
            <a:ahLst/>
            <a:cxnLst/>
            <a:rect l="l" t="t" r="r" b="b"/>
            <a:pathLst>
              <a:path w="6096000" h="1302937">
                <a:moveTo>
                  <a:pt x="0" y="1302937"/>
                </a:moveTo>
                <a:lnTo>
                  <a:pt x="0" y="533784"/>
                </a:lnTo>
                <a:lnTo>
                  <a:pt x="152400" y="439235"/>
                </a:lnTo>
                <a:lnTo>
                  <a:pt x="304800" y="335749"/>
                </a:lnTo>
                <a:lnTo>
                  <a:pt x="457200" y="232919"/>
                </a:lnTo>
                <a:lnTo>
                  <a:pt x="609600" y="140275"/>
                </a:lnTo>
                <a:lnTo>
                  <a:pt x="762000" y="66404"/>
                </a:lnTo>
                <a:lnTo>
                  <a:pt x="914400" y="18155"/>
                </a:lnTo>
                <a:lnTo>
                  <a:pt x="1066800" y="0"/>
                </a:lnTo>
                <a:lnTo>
                  <a:pt x="1219200" y="13620"/>
                </a:lnTo>
                <a:lnTo>
                  <a:pt x="1371600" y="57755"/>
                </a:lnTo>
                <a:lnTo>
                  <a:pt x="1524000" y="128312"/>
                </a:lnTo>
                <a:lnTo>
                  <a:pt x="1676400" y="218752"/>
                </a:lnTo>
                <a:lnTo>
                  <a:pt x="1828800" y="320692"/>
                </a:lnTo>
                <a:lnTo>
                  <a:pt x="1981200" y="424682"/>
                </a:lnTo>
                <a:lnTo>
                  <a:pt x="2133600" y="521085"/>
                </a:lnTo>
                <a:lnTo>
                  <a:pt x="2286000" y="600963"/>
                </a:lnTo>
                <a:lnTo>
                  <a:pt x="2438400" y="656914"/>
                </a:lnTo>
                <a:lnTo>
                  <a:pt x="2590800" y="683750"/>
                </a:lnTo>
                <a:lnTo>
                  <a:pt x="2743200" y="678985"/>
                </a:lnTo>
                <a:lnTo>
                  <a:pt x="2895600" y="643060"/>
                </a:lnTo>
                <a:lnTo>
                  <a:pt x="3048000" y="579305"/>
                </a:lnTo>
                <a:lnTo>
                  <a:pt x="3200400" y="493629"/>
                </a:lnTo>
                <a:lnTo>
                  <a:pt x="3352800" y="393975"/>
                </a:lnTo>
                <a:lnTo>
                  <a:pt x="3505200" y="289578"/>
                </a:lnTo>
                <a:lnTo>
                  <a:pt x="3657600" y="190117"/>
                </a:lnTo>
                <a:lnTo>
                  <a:pt x="3810000" y="104809"/>
                </a:lnTo>
                <a:lnTo>
                  <a:pt x="3962400" y="41563"/>
                </a:lnTo>
                <a:lnTo>
                  <a:pt x="4114800" y="6240"/>
                </a:lnTo>
                <a:lnTo>
                  <a:pt x="4267200" y="2116"/>
                </a:lnTo>
                <a:lnTo>
                  <a:pt x="4419600" y="29571"/>
                </a:lnTo>
                <a:lnTo>
                  <a:pt x="4572000" y="86062"/>
                </a:lnTo>
                <a:lnTo>
                  <a:pt x="4724400" y="166351"/>
                </a:lnTo>
                <a:lnTo>
                  <a:pt x="4876800" y="262998"/>
                </a:lnTo>
                <a:lnTo>
                  <a:pt x="5029200" y="367043"/>
                </a:lnTo>
                <a:lnTo>
                  <a:pt x="5181600" y="468843"/>
                </a:lnTo>
                <a:lnTo>
                  <a:pt x="5334000" y="558961"/>
                </a:lnTo>
                <a:lnTo>
                  <a:pt x="5486400" y="629044"/>
                </a:lnTo>
                <a:lnTo>
                  <a:pt x="5638800" y="672597"/>
                </a:lnTo>
                <a:lnTo>
                  <a:pt x="5791200" y="685581"/>
                </a:lnTo>
                <a:lnTo>
                  <a:pt x="5943600" y="666795"/>
                </a:lnTo>
                <a:lnTo>
                  <a:pt x="6096000" y="617978"/>
                </a:lnTo>
                <a:lnTo>
                  <a:pt x="6096000" y="130293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119360" y="685800"/>
            <a:ext cx="1219200" cy="12192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Signs &amp; causes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762000" y="1939290"/>
            <a:ext cx="3378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Low mood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Persistent sadness or emptiness.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406900" y="1939290"/>
            <a:ext cx="3378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4069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69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Anxiety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69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Constant worry or panic.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51800" y="1939290"/>
            <a:ext cx="3378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0518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518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Withdrawal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518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Losing interest in people and activities.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Common symptoms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7696200" y="1885950"/>
            <a:ext cx="3733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7962900" y="2152650"/>
            <a:ext cx="32004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TIP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62900" y="2552700"/>
            <a:ext cx="3200400" cy="3009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Talk to someone you trust — a friend, family member or counsellor.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Risk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640080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Ongoing stress at work or study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Isolation and loneliness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Family history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Major life changes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2058089"/>
            <a:ext cx="6096000" cy="4799911"/>
          </a:xfrm>
          <a:custGeom>
            <a:avLst/>
            <a:gdLst/>
            <a:ahLst/>
            <a:cxnLst/>
            <a:rect l="l" t="t" r="r" b="b"/>
            <a:pathLst>
              <a:path w="6096000" h="4799911">
                <a:moveTo>
                  <a:pt x="0" y="4799911"/>
                </a:moveTo>
                <a:lnTo>
                  <a:pt x="0" y="412741"/>
                </a:lnTo>
                <a:lnTo>
                  <a:pt x="152400" y="339758"/>
                </a:lnTo>
                <a:lnTo>
                  <a:pt x="304800" y="266886"/>
                </a:lnTo>
                <a:lnTo>
                  <a:pt x="457200" y="197462"/>
                </a:lnTo>
                <a:lnTo>
                  <a:pt x="609600" y="134660"/>
                </a:lnTo>
                <a:lnTo>
                  <a:pt x="762000" y="81356"/>
                </a:lnTo>
                <a:lnTo>
                  <a:pt x="914400" y="39988"/>
                </a:lnTo>
                <a:lnTo>
                  <a:pt x="1066800" y="12449"/>
                </a:lnTo>
                <a:lnTo>
                  <a:pt x="1219200" y="0"/>
                </a:lnTo>
                <a:lnTo>
                  <a:pt x="1371600" y="3209"/>
                </a:lnTo>
                <a:lnTo>
                  <a:pt x="1524000" y="21930"/>
                </a:lnTo>
                <a:lnTo>
                  <a:pt x="1676400" y="55307"/>
                </a:lnTo>
                <a:lnTo>
                  <a:pt x="1828800" y="101812"/>
                </a:lnTo>
                <a:lnTo>
                  <a:pt x="1981200" y="159317"/>
                </a:lnTo>
                <a:lnTo>
                  <a:pt x="2133600" y="225191"/>
                </a:lnTo>
                <a:lnTo>
                  <a:pt x="2286000" y="296419"/>
                </a:lnTo>
                <a:lnTo>
                  <a:pt x="2438400" y="369743"/>
                </a:lnTo>
                <a:lnTo>
                  <a:pt x="2590800" y="441807"/>
                </a:lnTo>
                <a:lnTo>
                  <a:pt x="2743200" y="509314"/>
                </a:lnTo>
                <a:lnTo>
                  <a:pt x="2895600" y="569174"/>
                </a:lnTo>
                <a:lnTo>
                  <a:pt x="3048000" y="618649"/>
                </a:lnTo>
                <a:lnTo>
                  <a:pt x="3200400" y="655475"/>
                </a:lnTo>
                <a:lnTo>
                  <a:pt x="3352800" y="677967"/>
                </a:lnTo>
                <a:lnTo>
                  <a:pt x="3505200" y="685094"/>
                </a:lnTo>
                <a:lnTo>
                  <a:pt x="3657600" y="676533"/>
                </a:lnTo>
                <a:lnTo>
                  <a:pt x="3810000" y="652673"/>
                </a:lnTo>
                <a:lnTo>
                  <a:pt x="3962400" y="614607"/>
                </a:lnTo>
                <a:lnTo>
                  <a:pt x="4114800" y="564077"/>
                </a:lnTo>
                <a:lnTo>
                  <a:pt x="4267200" y="503395"/>
                </a:lnTo>
                <a:lnTo>
                  <a:pt x="4419600" y="435337"/>
                </a:lnTo>
                <a:lnTo>
                  <a:pt x="4572000" y="363018"/>
                </a:lnTo>
                <a:lnTo>
                  <a:pt x="4724400" y="289747"/>
                </a:lnTo>
                <a:lnTo>
                  <a:pt x="4876800" y="218877"/>
                </a:lnTo>
                <a:lnTo>
                  <a:pt x="5029200" y="153650"/>
                </a:lnTo>
                <a:lnTo>
                  <a:pt x="5181600" y="97051"/>
                </a:lnTo>
                <a:lnTo>
                  <a:pt x="5334000" y="51670"/>
                </a:lnTo>
                <a:lnTo>
                  <a:pt x="5486400" y="19584"/>
                </a:lnTo>
                <a:lnTo>
                  <a:pt x="5638800" y="2261"/>
                </a:lnTo>
                <a:lnTo>
                  <a:pt x="5791200" y="493"/>
                </a:lnTo>
                <a:lnTo>
                  <a:pt x="5943600" y="14361"/>
                </a:lnTo>
                <a:lnTo>
                  <a:pt x="6096000" y="43232"/>
                </a:lnTo>
                <a:lnTo>
                  <a:pt x="6096000" y="479991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3223303"/>
            <a:ext cx="6096000" cy="3634697"/>
          </a:xfrm>
          <a:custGeom>
            <a:avLst/>
            <a:gdLst/>
            <a:ahLst/>
            <a:cxnLst/>
            <a:rect l="l" t="t" r="r" b="b"/>
            <a:pathLst>
              <a:path w="6096000" h="3634697">
                <a:moveTo>
                  <a:pt x="0" y="3634697"/>
                </a:moveTo>
                <a:lnTo>
                  <a:pt x="0" y="637698"/>
                </a:lnTo>
                <a:lnTo>
                  <a:pt x="152400" y="673602"/>
                </a:lnTo>
                <a:lnTo>
                  <a:pt x="304800" y="685756"/>
                </a:lnTo>
                <a:lnTo>
                  <a:pt x="457200" y="673287"/>
                </a:lnTo>
                <a:lnTo>
                  <a:pt x="609600" y="637091"/>
                </a:lnTo>
                <a:lnTo>
                  <a:pt x="762000" y="579765"/>
                </a:lnTo>
                <a:lnTo>
                  <a:pt x="914400" y="505428"/>
                </a:lnTo>
                <a:lnTo>
                  <a:pt x="1066800" y="419416"/>
                </a:lnTo>
                <a:lnTo>
                  <a:pt x="1219200" y="327907"/>
                </a:lnTo>
                <a:lnTo>
                  <a:pt x="1371600" y="237472"/>
                </a:lnTo>
                <a:lnTo>
                  <a:pt x="1524000" y="154604"/>
                </a:lnTo>
                <a:lnTo>
                  <a:pt x="1676400" y="85254"/>
                </a:lnTo>
                <a:lnTo>
                  <a:pt x="1828800" y="34402"/>
                </a:lnTo>
                <a:lnTo>
                  <a:pt x="1981200" y="5701"/>
                </a:lnTo>
                <a:lnTo>
                  <a:pt x="2133600" y="1209"/>
                </a:lnTo>
                <a:lnTo>
                  <a:pt x="2286000" y="21252"/>
                </a:lnTo>
                <a:lnTo>
                  <a:pt x="2438400" y="64388"/>
                </a:lnTo>
                <a:lnTo>
                  <a:pt x="2590800" y="127520"/>
                </a:lnTo>
                <a:lnTo>
                  <a:pt x="2743200" y="206116"/>
                </a:lnTo>
                <a:lnTo>
                  <a:pt x="2895600" y="294531"/>
                </a:lnTo>
                <a:lnTo>
                  <a:pt x="3048000" y="386416"/>
                </a:lnTo>
                <a:lnTo>
                  <a:pt x="3200400" y="475174"/>
                </a:lnTo>
                <a:lnTo>
                  <a:pt x="3352800" y="554429"/>
                </a:lnTo>
                <a:lnTo>
                  <a:pt x="3505200" y="618492"/>
                </a:lnTo>
                <a:lnTo>
                  <a:pt x="3657600" y="662762"/>
                </a:lnTo>
                <a:lnTo>
                  <a:pt x="3810000" y="684060"/>
                </a:lnTo>
                <a:lnTo>
                  <a:pt x="3962400" y="680857"/>
                </a:lnTo>
                <a:lnTo>
                  <a:pt x="4114800" y="653382"/>
                </a:lnTo>
                <a:lnTo>
                  <a:pt x="4267200" y="603609"/>
                </a:lnTo>
                <a:lnTo>
                  <a:pt x="4419600" y="535112"/>
                </a:lnTo>
                <a:lnTo>
                  <a:pt x="4572000" y="452809"/>
                </a:lnTo>
                <a:lnTo>
                  <a:pt x="4724400" y="362610"/>
                </a:lnTo>
                <a:lnTo>
                  <a:pt x="4876800" y="270993"/>
                </a:lnTo>
                <a:lnTo>
                  <a:pt x="5029200" y="184537"/>
                </a:lnTo>
                <a:lnTo>
                  <a:pt x="5181600" y="109449"/>
                </a:lnTo>
                <a:lnTo>
                  <a:pt x="5334000" y="51122"/>
                </a:lnTo>
                <a:lnTo>
                  <a:pt x="5486400" y="13744"/>
                </a:lnTo>
                <a:lnTo>
                  <a:pt x="5638800" y="0"/>
                </a:lnTo>
                <a:lnTo>
                  <a:pt x="5791200" y="10875"/>
                </a:lnTo>
                <a:lnTo>
                  <a:pt x="5943600" y="45590"/>
                </a:lnTo>
                <a:lnTo>
                  <a:pt x="6096000" y="101651"/>
                </a:lnTo>
                <a:lnTo>
                  <a:pt x="6096000" y="363469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4389758"/>
            <a:ext cx="6096000" cy="2468242"/>
          </a:xfrm>
          <a:custGeom>
            <a:avLst/>
            <a:gdLst/>
            <a:ahLst/>
            <a:cxnLst/>
            <a:rect l="l" t="t" r="r" b="b"/>
            <a:pathLst>
              <a:path w="6096000" h="2468242">
                <a:moveTo>
                  <a:pt x="0" y="2468242"/>
                </a:moveTo>
                <a:lnTo>
                  <a:pt x="0" y="240544"/>
                </a:lnTo>
                <a:lnTo>
                  <a:pt x="152400" y="311534"/>
                </a:lnTo>
                <a:lnTo>
                  <a:pt x="304800" y="383893"/>
                </a:lnTo>
                <a:lnTo>
                  <a:pt x="457200" y="454397"/>
                </a:lnTo>
                <a:lnTo>
                  <a:pt x="609600" y="519907"/>
                </a:lnTo>
                <a:lnTo>
                  <a:pt x="762000" y="577504"/>
                </a:lnTo>
                <a:lnTo>
                  <a:pt x="914400" y="624624"/>
                </a:lnTo>
                <a:lnTo>
                  <a:pt x="1066800" y="659167"/>
                </a:lnTo>
                <a:lnTo>
                  <a:pt x="1219200" y="679595"/>
                </a:lnTo>
                <a:lnTo>
                  <a:pt x="1371600" y="684997"/>
                </a:lnTo>
                <a:lnTo>
                  <a:pt x="1524000" y="675134"/>
                </a:lnTo>
                <a:lnTo>
                  <a:pt x="1676400" y="650445"/>
                </a:lnTo>
                <a:lnTo>
                  <a:pt x="1828800" y="612029"/>
                </a:lnTo>
                <a:lnTo>
                  <a:pt x="1981200" y="561598"/>
                </a:lnTo>
                <a:lnTo>
                  <a:pt x="2133600" y="501397"/>
                </a:lnTo>
                <a:lnTo>
                  <a:pt x="2286000" y="434108"/>
                </a:lnTo>
                <a:lnTo>
                  <a:pt x="2438400" y="362728"/>
                </a:lnTo>
                <a:lnTo>
                  <a:pt x="2590800" y="290437"/>
                </a:lnTo>
                <a:lnTo>
                  <a:pt x="2743200" y="220454"/>
                </a:lnTo>
                <a:lnTo>
                  <a:pt x="2895600" y="155896"/>
                </a:lnTo>
                <a:lnTo>
                  <a:pt x="3048000" y="99639"/>
                </a:lnTo>
                <a:lnTo>
                  <a:pt x="3200400" y="54189"/>
                </a:lnTo>
                <a:lnTo>
                  <a:pt x="3352800" y="21570"/>
                </a:lnTo>
                <a:lnTo>
                  <a:pt x="3505200" y="3235"/>
                </a:lnTo>
                <a:lnTo>
                  <a:pt x="3657600" y="0"/>
                </a:lnTo>
                <a:lnTo>
                  <a:pt x="3810000" y="12010"/>
                </a:lnTo>
                <a:lnTo>
                  <a:pt x="3962400" y="38729"/>
                </a:lnTo>
                <a:lnTo>
                  <a:pt x="4114800" y="78968"/>
                </a:lnTo>
                <a:lnTo>
                  <a:pt x="4267200" y="130934"/>
                </a:lnTo>
                <a:lnTo>
                  <a:pt x="4419600" y="192313"/>
                </a:lnTo>
                <a:lnTo>
                  <a:pt x="4572000" y="260371"/>
                </a:lnTo>
                <a:lnTo>
                  <a:pt x="4724400" y="332076"/>
                </a:lnTo>
                <a:lnTo>
                  <a:pt x="4876800" y="404235"/>
                </a:lnTo>
                <a:lnTo>
                  <a:pt x="5029200" y="473633"/>
                </a:lnTo>
                <a:lnTo>
                  <a:pt x="5181600" y="537181"/>
                </a:lnTo>
                <a:lnTo>
                  <a:pt x="5334000" y="592046"/>
                </a:lnTo>
                <a:lnTo>
                  <a:pt x="5486400" y="635786"/>
                </a:lnTo>
                <a:lnTo>
                  <a:pt x="5638800" y="666452"/>
                </a:lnTo>
                <a:lnTo>
                  <a:pt x="5791200" y="682679"/>
                </a:lnTo>
                <a:lnTo>
                  <a:pt x="5943600" y="683743"/>
                </a:lnTo>
                <a:lnTo>
                  <a:pt x="6096000" y="669597"/>
                </a:lnTo>
                <a:lnTo>
                  <a:pt x="6096000" y="246824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5556325"/>
            <a:ext cx="6096000" cy="1301675"/>
          </a:xfrm>
          <a:custGeom>
            <a:avLst/>
            <a:gdLst/>
            <a:ahLst/>
            <a:cxnLst/>
            <a:rect l="l" t="t" r="r" b="b"/>
            <a:pathLst>
              <a:path w="6096000" h="1301675">
                <a:moveTo>
                  <a:pt x="0" y="1301675"/>
                </a:moveTo>
                <a:lnTo>
                  <a:pt x="0" y="311760"/>
                </a:lnTo>
                <a:lnTo>
                  <a:pt x="152400" y="233842"/>
                </a:lnTo>
                <a:lnTo>
                  <a:pt x="304800" y="161722"/>
                </a:lnTo>
                <a:lnTo>
                  <a:pt x="457200" y="99282"/>
                </a:lnTo>
                <a:lnTo>
                  <a:pt x="609600" y="49883"/>
                </a:lnTo>
                <a:lnTo>
                  <a:pt x="762000" y="16184"/>
                </a:lnTo>
                <a:lnTo>
                  <a:pt x="914400" y="0"/>
                </a:lnTo>
                <a:lnTo>
                  <a:pt x="1066800" y="2201"/>
                </a:lnTo>
                <a:lnTo>
                  <a:pt x="1219200" y="22669"/>
                </a:lnTo>
                <a:lnTo>
                  <a:pt x="1371600" y="60301"/>
                </a:lnTo>
                <a:lnTo>
                  <a:pt x="1524000" y="113074"/>
                </a:lnTo>
                <a:lnTo>
                  <a:pt x="1676400" y="178145"/>
                </a:lnTo>
                <a:lnTo>
                  <a:pt x="1828800" y="252012"/>
                </a:lnTo>
                <a:lnTo>
                  <a:pt x="1981200" y="330699"/>
                </a:lnTo>
                <a:lnTo>
                  <a:pt x="2133600" y="409970"/>
                </a:lnTo>
                <a:lnTo>
                  <a:pt x="2286000" y="485559"/>
                </a:lnTo>
                <a:lnTo>
                  <a:pt x="2438400" y="553396"/>
                </a:lnTo>
                <a:lnTo>
                  <a:pt x="2590800" y="609831"/>
                </a:lnTo>
                <a:lnTo>
                  <a:pt x="2743200" y="651824"/>
                </a:lnTo>
                <a:lnTo>
                  <a:pt x="2895600" y="677116"/>
                </a:lnTo>
                <a:lnTo>
                  <a:pt x="3048000" y="684346"/>
                </a:lnTo>
                <a:lnTo>
                  <a:pt x="3200400" y="673123"/>
                </a:lnTo>
                <a:lnTo>
                  <a:pt x="3352800" y="644053"/>
                </a:lnTo>
                <a:lnTo>
                  <a:pt x="3505200" y="598700"/>
                </a:lnTo>
                <a:lnTo>
                  <a:pt x="3657600" y="539505"/>
                </a:lnTo>
                <a:lnTo>
                  <a:pt x="3810000" y="469655"/>
                </a:lnTo>
                <a:lnTo>
                  <a:pt x="3962400" y="392910"/>
                </a:lnTo>
                <a:lnTo>
                  <a:pt x="4114800" y="313400"/>
                </a:lnTo>
                <a:lnTo>
                  <a:pt x="4267200" y="235406"/>
                </a:lnTo>
                <a:lnTo>
                  <a:pt x="4419600" y="163125"/>
                </a:lnTo>
                <a:lnTo>
                  <a:pt x="4572000" y="100449"/>
                </a:lnTo>
                <a:lnTo>
                  <a:pt x="4724400" y="50752"/>
                </a:lnTo>
                <a:lnTo>
                  <a:pt x="4876800" y="16708"/>
                </a:lnTo>
                <a:lnTo>
                  <a:pt x="5029200" y="150"/>
                </a:lnTo>
                <a:lnTo>
                  <a:pt x="5181600" y="1969"/>
                </a:lnTo>
                <a:lnTo>
                  <a:pt x="5334000" y="22067"/>
                </a:lnTo>
                <a:lnTo>
                  <a:pt x="5486400" y="59363"/>
                </a:lnTo>
                <a:lnTo>
                  <a:pt x="5638800" y="111849"/>
                </a:lnTo>
                <a:lnTo>
                  <a:pt x="5791200" y="176700"/>
                </a:lnTo>
                <a:lnTo>
                  <a:pt x="5943600" y="250424"/>
                </a:lnTo>
                <a:lnTo>
                  <a:pt x="6096000" y="329054"/>
                </a:lnTo>
                <a:lnTo>
                  <a:pt x="6096000" y="130167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119360" y="685800"/>
            <a:ext cx="1219200" cy="12192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Care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210264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21026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0" y="1885950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Notice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60" y="1885950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Changes in mood or behaviour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2852738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762000" y="306943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30694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24000" y="2852738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Talk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60" y="2852738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Share with someone trusted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819525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762000" y="403621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62000" y="40362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24000" y="3819525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Assess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37760" y="3819525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Meet a counsellor or doctor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485900" y="4786312"/>
            <a:ext cx="99441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762000" y="500300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62000" y="50030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24000" y="4786312"/>
            <a:ext cx="320040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Support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37760" y="4786312"/>
            <a:ext cx="6518910" cy="9667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Therapy, self-care, medicines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Diagnosis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Prevention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Regular sleep and exercise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Stay connected with people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Limit screen time at night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Practise mindfulness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206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Treatment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Counselling and therapy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Support groups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Medicines when prescribed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Workplace or school support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Prevention and treatment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096000" y="2059099"/>
            <a:ext cx="6096000" cy="4798901"/>
          </a:xfrm>
          <a:custGeom>
            <a:avLst/>
            <a:gdLst/>
            <a:ahLst/>
            <a:cxnLst/>
            <a:rect l="l" t="t" r="r" b="b"/>
            <a:pathLst>
              <a:path w="6096000" h="4798901">
                <a:moveTo>
                  <a:pt x="0" y="4798901"/>
                </a:moveTo>
                <a:lnTo>
                  <a:pt x="0" y="684063"/>
                </a:lnTo>
                <a:lnTo>
                  <a:pt x="152400" y="677112"/>
                </a:lnTo>
                <a:lnTo>
                  <a:pt x="304800" y="654394"/>
                </a:lnTo>
                <a:lnTo>
                  <a:pt x="457200" y="616978"/>
                </a:lnTo>
                <a:lnTo>
                  <a:pt x="609600" y="566619"/>
                </a:lnTo>
                <a:lnTo>
                  <a:pt x="762000" y="505681"/>
                </a:lnTo>
                <a:lnTo>
                  <a:pt x="914400" y="437023"/>
                </a:lnTo>
                <a:lnTo>
                  <a:pt x="1066800" y="363868"/>
                </a:lnTo>
                <a:lnTo>
                  <a:pt x="1219200" y="289649"/>
                </a:lnTo>
                <a:lnTo>
                  <a:pt x="1371600" y="217849"/>
                </a:lnTo>
                <a:lnTo>
                  <a:pt x="1524000" y="151839"/>
                </a:lnTo>
                <a:lnTo>
                  <a:pt x="1676400" y="94716"/>
                </a:lnTo>
                <a:lnTo>
                  <a:pt x="1828800" y="49161"/>
                </a:lnTo>
                <a:lnTo>
                  <a:pt x="1981200" y="17312"/>
                </a:lnTo>
                <a:lnTo>
                  <a:pt x="2133600" y="665"/>
                </a:lnTo>
                <a:lnTo>
                  <a:pt x="2286000" y="0"/>
                </a:lnTo>
                <a:lnTo>
                  <a:pt x="2438400" y="15348"/>
                </a:lnTo>
                <a:lnTo>
                  <a:pt x="2590800" y="45989"/>
                </a:lnTo>
                <a:lnTo>
                  <a:pt x="2743200" y="90486"/>
                </a:lnTo>
                <a:lnTo>
                  <a:pt x="2895600" y="146749"/>
                </a:lnTo>
                <a:lnTo>
                  <a:pt x="3048000" y="212138"/>
                </a:lnTo>
                <a:lnTo>
                  <a:pt x="3200400" y="283585"/>
                </a:lnTo>
                <a:lnTo>
                  <a:pt x="3352800" y="357736"/>
                </a:lnTo>
                <a:lnTo>
                  <a:pt x="3505200" y="431110"/>
                </a:lnTo>
                <a:lnTo>
                  <a:pt x="3657600" y="500265"/>
                </a:lnTo>
                <a:lnTo>
                  <a:pt x="3810000" y="561955"/>
                </a:lnTo>
                <a:lnTo>
                  <a:pt x="3962400" y="613284"/>
                </a:lnTo>
                <a:lnTo>
                  <a:pt x="4114800" y="651844"/>
                </a:lnTo>
                <a:lnTo>
                  <a:pt x="4267200" y="675824"/>
                </a:lnTo>
                <a:lnTo>
                  <a:pt x="4419600" y="684099"/>
                </a:lnTo>
                <a:lnTo>
                  <a:pt x="4572000" y="676282"/>
                </a:lnTo>
                <a:lnTo>
                  <a:pt x="4724400" y="652738"/>
                </a:lnTo>
                <a:lnTo>
                  <a:pt x="4876800" y="614572"/>
                </a:lnTo>
                <a:lnTo>
                  <a:pt x="5029200" y="563577"/>
                </a:lnTo>
                <a:lnTo>
                  <a:pt x="5181600" y="502145"/>
                </a:lnTo>
                <a:lnTo>
                  <a:pt x="5334000" y="433160"/>
                </a:lnTo>
                <a:lnTo>
                  <a:pt x="5486400" y="359858"/>
                </a:lnTo>
                <a:lnTo>
                  <a:pt x="5638800" y="285681"/>
                </a:lnTo>
                <a:lnTo>
                  <a:pt x="5791200" y="214110"/>
                </a:lnTo>
                <a:lnTo>
                  <a:pt x="5943600" y="148503"/>
                </a:lnTo>
                <a:lnTo>
                  <a:pt x="6096000" y="91940"/>
                </a:lnTo>
                <a:lnTo>
                  <a:pt x="6096000" y="47989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6096000" y="3223966"/>
            <a:ext cx="6096000" cy="3634034"/>
          </a:xfrm>
          <a:custGeom>
            <a:avLst/>
            <a:gdLst/>
            <a:ahLst/>
            <a:cxnLst/>
            <a:rect l="l" t="t" r="r" b="b"/>
            <a:pathLst>
              <a:path w="6096000" h="3634034">
                <a:moveTo>
                  <a:pt x="0" y="3634034"/>
                </a:moveTo>
                <a:lnTo>
                  <a:pt x="0" y="164014"/>
                </a:lnTo>
                <a:lnTo>
                  <a:pt x="152400" y="241171"/>
                </a:lnTo>
                <a:lnTo>
                  <a:pt x="304800" y="324478"/>
                </a:lnTo>
                <a:lnTo>
                  <a:pt x="457200" y="408863"/>
                </a:lnTo>
                <a:lnTo>
                  <a:pt x="609600" y="489190"/>
                </a:lnTo>
                <a:lnTo>
                  <a:pt x="762000" y="560568"/>
                </a:lnTo>
                <a:lnTo>
                  <a:pt x="914400" y="618652"/>
                </a:lnTo>
                <a:lnTo>
                  <a:pt x="1066800" y="659906"/>
                </a:lnTo>
                <a:lnTo>
                  <a:pt x="1219200" y="681819"/>
                </a:lnTo>
                <a:lnTo>
                  <a:pt x="1371600" y="683057"/>
                </a:lnTo>
                <a:lnTo>
                  <a:pt x="1524000" y="663544"/>
                </a:lnTo>
                <a:lnTo>
                  <a:pt x="1676400" y="624469"/>
                </a:lnTo>
                <a:lnTo>
                  <a:pt x="1828800" y="568209"/>
                </a:lnTo>
                <a:lnTo>
                  <a:pt x="1981200" y="498191"/>
                </a:lnTo>
                <a:lnTo>
                  <a:pt x="2133600" y="418675"/>
                </a:lnTo>
                <a:lnTo>
                  <a:pt x="2286000" y="334504"/>
                </a:lnTo>
                <a:lnTo>
                  <a:pt x="2438400" y="250801"/>
                </a:lnTo>
                <a:lnTo>
                  <a:pt x="2590800" y="172662"/>
                </a:lnTo>
                <a:lnTo>
                  <a:pt x="2743200" y="104843"/>
                </a:lnTo>
                <a:lnTo>
                  <a:pt x="2895600" y="51474"/>
                </a:lnTo>
                <a:lnTo>
                  <a:pt x="3048000" y="15802"/>
                </a:lnTo>
                <a:lnTo>
                  <a:pt x="3200400" y="0"/>
                </a:lnTo>
                <a:lnTo>
                  <a:pt x="3352800" y="5030"/>
                </a:lnTo>
                <a:lnTo>
                  <a:pt x="3505200" y="30585"/>
                </a:lnTo>
                <a:lnTo>
                  <a:pt x="3657600" y="75110"/>
                </a:lnTo>
                <a:lnTo>
                  <a:pt x="3810000" y="135895"/>
                </a:lnTo>
                <a:lnTo>
                  <a:pt x="3962400" y="209238"/>
                </a:lnTo>
                <a:lnTo>
                  <a:pt x="4114800" y="290674"/>
                </a:lnTo>
                <a:lnTo>
                  <a:pt x="4267200" y="375248"/>
                </a:lnTo>
                <a:lnTo>
                  <a:pt x="4419600" y="457809"/>
                </a:lnTo>
                <a:lnTo>
                  <a:pt x="4572000" y="533332"/>
                </a:lnTo>
                <a:lnTo>
                  <a:pt x="4724400" y="597219"/>
                </a:lnTo>
                <a:lnTo>
                  <a:pt x="4876800" y="645581"/>
                </a:lnTo>
                <a:lnTo>
                  <a:pt x="5029200" y="675473"/>
                </a:lnTo>
                <a:lnTo>
                  <a:pt x="5181600" y="685077"/>
                </a:lnTo>
                <a:lnTo>
                  <a:pt x="5334000" y="673807"/>
                </a:lnTo>
                <a:lnTo>
                  <a:pt x="5486400" y="642350"/>
                </a:lnTo>
                <a:lnTo>
                  <a:pt x="5638800" y="592620"/>
                </a:lnTo>
                <a:lnTo>
                  <a:pt x="5791200" y="527645"/>
                </a:lnTo>
                <a:lnTo>
                  <a:pt x="5943600" y="451380"/>
                </a:lnTo>
                <a:lnTo>
                  <a:pt x="6096000" y="368469"/>
                </a:lnTo>
                <a:lnTo>
                  <a:pt x="6096000" y="363403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096000" y="4389553"/>
            <a:ext cx="6096000" cy="2468447"/>
          </a:xfrm>
          <a:custGeom>
            <a:avLst/>
            <a:gdLst/>
            <a:ahLst/>
            <a:cxnLst/>
            <a:rect l="l" t="t" r="r" b="b"/>
            <a:pathLst>
              <a:path w="6096000" h="2468447">
                <a:moveTo>
                  <a:pt x="0" y="2468447"/>
                </a:moveTo>
                <a:lnTo>
                  <a:pt x="0" y="592466"/>
                </a:lnTo>
                <a:lnTo>
                  <a:pt x="152400" y="539969"/>
                </a:lnTo>
                <a:lnTo>
                  <a:pt x="304800" y="479347"/>
                </a:lnTo>
                <a:lnTo>
                  <a:pt x="457200" y="413095"/>
                </a:lnTo>
                <a:lnTo>
                  <a:pt x="609600" y="343937"/>
                </a:lnTo>
                <a:lnTo>
                  <a:pt x="762000" y="274718"/>
                </a:lnTo>
                <a:lnTo>
                  <a:pt x="914400" y="208287"/>
                </a:lnTo>
                <a:lnTo>
                  <a:pt x="1066800" y="147375"/>
                </a:lnTo>
                <a:lnTo>
                  <a:pt x="1219200" y="94488"/>
                </a:lnTo>
                <a:lnTo>
                  <a:pt x="1371600" y="51803"/>
                </a:lnTo>
                <a:lnTo>
                  <a:pt x="1524000" y="21074"/>
                </a:lnTo>
                <a:lnTo>
                  <a:pt x="1676400" y="3567"/>
                </a:lnTo>
                <a:lnTo>
                  <a:pt x="1828800" y="0"/>
                </a:lnTo>
                <a:lnTo>
                  <a:pt x="1981200" y="10522"/>
                </a:lnTo>
                <a:lnTo>
                  <a:pt x="2133600" y="34698"/>
                </a:lnTo>
                <a:lnTo>
                  <a:pt x="2286000" y="71535"/>
                </a:lnTo>
                <a:lnTo>
                  <a:pt x="2438400" y="119517"/>
                </a:lnTo>
                <a:lnTo>
                  <a:pt x="2590800" y="176671"/>
                </a:lnTo>
                <a:lnTo>
                  <a:pt x="2743200" y="240645"/>
                </a:lnTo>
                <a:lnTo>
                  <a:pt x="2895600" y="308807"/>
                </a:lnTo>
                <a:lnTo>
                  <a:pt x="3048000" y="378354"/>
                </a:lnTo>
                <a:lnTo>
                  <a:pt x="3200400" y="446425"/>
                </a:lnTo>
                <a:lnTo>
                  <a:pt x="3352800" y="510219"/>
                </a:lnTo>
                <a:lnTo>
                  <a:pt x="3505200" y="567113"/>
                </a:lnTo>
                <a:lnTo>
                  <a:pt x="3657600" y="614765"/>
                </a:lnTo>
                <a:lnTo>
                  <a:pt x="3810000" y="651216"/>
                </a:lnTo>
                <a:lnTo>
                  <a:pt x="3962400" y="674966"/>
                </a:lnTo>
                <a:lnTo>
                  <a:pt x="4114800" y="685039"/>
                </a:lnTo>
                <a:lnTo>
                  <a:pt x="4267200" y="681019"/>
                </a:lnTo>
                <a:lnTo>
                  <a:pt x="4419600" y="663072"/>
                </a:lnTo>
                <a:lnTo>
                  <a:pt x="4572000" y="631937"/>
                </a:lnTo>
                <a:lnTo>
                  <a:pt x="4724400" y="588894"/>
                </a:lnTo>
                <a:lnTo>
                  <a:pt x="4876800" y="535714"/>
                </a:lnTo>
                <a:lnTo>
                  <a:pt x="5029200" y="474584"/>
                </a:lnTo>
                <a:lnTo>
                  <a:pt x="5181600" y="408020"/>
                </a:lnTo>
                <a:lnTo>
                  <a:pt x="5334000" y="338759"/>
                </a:lnTo>
                <a:lnTo>
                  <a:pt x="5486400" y="269650"/>
                </a:lnTo>
                <a:lnTo>
                  <a:pt x="5638800" y="203537"/>
                </a:lnTo>
                <a:lnTo>
                  <a:pt x="5791200" y="143139"/>
                </a:lnTo>
                <a:lnTo>
                  <a:pt x="5943600" y="90941"/>
                </a:lnTo>
                <a:lnTo>
                  <a:pt x="6096000" y="49089"/>
                </a:lnTo>
                <a:lnTo>
                  <a:pt x="6096000" y="246844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6096000" y="5554992"/>
            <a:ext cx="6096000" cy="1303008"/>
          </a:xfrm>
          <a:custGeom>
            <a:avLst/>
            <a:gdLst/>
            <a:ahLst/>
            <a:cxnLst/>
            <a:rect l="l" t="t" r="r" b="b"/>
            <a:pathLst>
              <a:path w="6096000" h="1303008">
                <a:moveTo>
                  <a:pt x="0" y="1303008"/>
                </a:moveTo>
                <a:lnTo>
                  <a:pt x="0" y="17317"/>
                </a:lnTo>
                <a:lnTo>
                  <a:pt x="152400" y="0"/>
                </a:lnTo>
                <a:lnTo>
                  <a:pt x="304800" y="15535"/>
                </a:lnTo>
                <a:lnTo>
                  <a:pt x="457200" y="62431"/>
                </a:lnTo>
                <a:lnTo>
                  <a:pt x="609600" y="136197"/>
                </a:lnTo>
                <a:lnTo>
                  <a:pt x="762000" y="229766"/>
                </a:lnTo>
                <a:lnTo>
                  <a:pt x="914400" y="334171"/>
                </a:lnTo>
                <a:lnTo>
                  <a:pt x="1066800" y="439412"/>
                </a:lnTo>
                <a:lnTo>
                  <a:pt x="1219200" y="535406"/>
                </a:lnTo>
                <a:lnTo>
                  <a:pt x="1371600" y="612955"/>
                </a:lnTo>
                <a:lnTo>
                  <a:pt x="1524000" y="664630"/>
                </a:lnTo>
                <a:lnTo>
                  <a:pt x="1676400" y="685481"/>
                </a:lnTo>
                <a:lnTo>
                  <a:pt x="1828800" y="673509"/>
                </a:lnTo>
                <a:lnTo>
                  <a:pt x="1981200" y="629861"/>
                </a:lnTo>
                <a:lnTo>
                  <a:pt x="2133600" y="558720"/>
                </a:lnTo>
                <a:lnTo>
                  <a:pt x="2286000" y="466901"/>
                </a:lnTo>
                <a:lnTo>
                  <a:pt x="2438400" y="363201"/>
                </a:lnTo>
                <a:lnTo>
                  <a:pt x="2590800" y="257555"/>
                </a:lnTo>
                <a:lnTo>
                  <a:pt x="2743200" y="160084"/>
                </a:lnTo>
                <a:lnTo>
                  <a:pt x="2895600" y="80127"/>
                </a:lnTo>
                <a:lnTo>
                  <a:pt x="3048000" y="25344"/>
                </a:lnTo>
                <a:lnTo>
                  <a:pt x="3200400" y="983"/>
                </a:lnTo>
                <a:lnTo>
                  <a:pt x="3352800" y="9379"/>
                </a:lnTo>
                <a:lnTo>
                  <a:pt x="3505200" y="49727"/>
                </a:lnTo>
                <a:lnTo>
                  <a:pt x="3657600" y="118161"/>
                </a:lnTo>
                <a:lnTo>
                  <a:pt x="3810000" y="208126"/>
                </a:lnTo>
                <a:lnTo>
                  <a:pt x="3962400" y="311001"/>
                </a:lnTo>
                <a:lnTo>
                  <a:pt x="4114800" y="416932"/>
                </a:lnTo>
                <a:lnTo>
                  <a:pt x="4267200" y="515768"/>
                </a:lnTo>
                <a:lnTo>
                  <a:pt x="4419600" y="598042"/>
                </a:lnTo>
                <a:lnTo>
                  <a:pt x="4572000" y="655871"/>
                </a:lnTo>
                <a:lnTo>
                  <a:pt x="4724400" y="683714"/>
                </a:lnTo>
                <a:lnTo>
                  <a:pt x="4876800" y="678904"/>
                </a:lnTo>
                <a:lnTo>
                  <a:pt x="5029200" y="641901"/>
                </a:lnTo>
                <a:lnTo>
                  <a:pt x="5181600" y="576252"/>
                </a:lnTo>
                <a:lnTo>
                  <a:pt x="5334000" y="488245"/>
                </a:lnTo>
                <a:lnTo>
                  <a:pt x="5486400" y="386312"/>
                </a:lnTo>
                <a:lnTo>
                  <a:pt x="5638800" y="280218"/>
                </a:lnTo>
                <a:lnTo>
                  <a:pt x="5791200" y="180129"/>
                </a:lnTo>
                <a:lnTo>
                  <a:pt x="5943600" y="95633"/>
                </a:lnTo>
                <a:lnTo>
                  <a:pt x="6096000" y="34826"/>
                </a:lnTo>
                <a:lnTo>
                  <a:pt x="6096000" y="130300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119360" y="685800"/>
            <a:ext cx="1219200" cy="12192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762000"/>
            <a:ext cx="28575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65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286000"/>
            <a:ext cx="45720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400" b="1" i="0">
                <a:solidFill>
                  <a:schemeClr val="tx1"/>
                </a:solidFill>
                <a:latin typeface="+mj-lt"/>
              </a:rPr>
              <a:t>Action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885950"/>
          <a:ext cx="106680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5334000"/>
                <a:gridCol w="53340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Feeling low for two weeks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Talk to a counsellor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Panic attacks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See a doctor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Thoughts of self-harm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Contact a helpline immediately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4533900"/>
            <a:ext cx="10668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General information, not medical advice.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When to see a doctor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762000" y="1939290"/>
            <a:ext cx="33782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7620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Five minutes of deep breathing.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4406900" y="1939290"/>
            <a:ext cx="33782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44069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069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Connect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69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Call a friend this week.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8051800" y="1939290"/>
            <a:ext cx="33782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8051800" y="20154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51800" y="2758440"/>
            <a:ext cx="3378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51800" y="3520440"/>
            <a:ext cx="33782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Keep a regular sleep routine.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Healthy habits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50482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Health Education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Stay healthy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This presentation is for awareness and does not replace medical advice.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medical-189">
  <a:themeElements>
    <a:clrScheme name="Morphiq medical-189">
      <a:dk1>
        <a:srgbClr val="10261C"/>
      </a:dk1>
      <a:lt1>
        <a:srgbClr val="F4FBF7"/>
      </a:lt1>
      <a:dk2>
        <a:srgbClr val="4B6358"/>
      </a:dk2>
      <a:lt2>
        <a:srgbClr val="DDF2E6"/>
      </a:lt2>
      <a:accent1>
        <a:srgbClr val="12A86B"/>
      </a:accent1>
      <a:accent2>
        <a:srgbClr val="0D4D3A"/>
      </a:accent2>
      <a:accent3>
        <a:srgbClr val="F7B32B"/>
      </a:accent3>
      <a:accent4>
        <a:srgbClr val="4A7BF7"/>
      </a:accent4>
      <a:accent5>
        <a:srgbClr val="CBECDE"/>
      </a:accent5>
      <a:accent6>
        <a:srgbClr val="D0D9D4"/>
      </a:accent6>
      <a:hlink>
        <a:srgbClr val="12A86B"/>
      </a:hlink>
      <a:folHlink>
        <a:srgbClr val="0D4D3A"/>
      </a:folHlink>
    </a:clrScheme>
    <a:fontScheme name="Morphiq medical-189">
      <a:majorFont>
        <a:latin typeface="Rubik"/>
        <a:ea typeface=""/>
        <a:cs typeface=""/>
      </a:majorFont>
      <a:minorFont>
        <a:latin typeface="Rub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Health and Wellbeing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