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UNDERSTANDING DIABETES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UNDERSTANDING DIABETES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UNDERSTANDING DIABETES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UNDERSTANDING DIABETES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>
            <a:off x="6524625" y="1714500"/>
            <a:ext cx="428625" cy="74240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6" name="Connector 5"/>
          <p:cNvCxnSpPr/>
          <p:nvPr/>
        </p:nvCxnSpPr>
        <p:spPr>
          <a:xfrm flipH="1">
            <a:off x="5667375" y="2456900"/>
            <a:ext cx="85725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H="1" flipV="1">
            <a:off x="5238750" y="1714500"/>
            <a:ext cx="428625" cy="74240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5238750" y="972100"/>
            <a:ext cx="428625" cy="74240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5667375" y="972100"/>
            <a:ext cx="85725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6524625" y="972100"/>
            <a:ext cx="428625" cy="74240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6953250" y="1714500"/>
            <a:ext cx="61722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>
            <a:off x="5358765" y="2456900"/>
            <a:ext cx="308610" cy="534528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5358765" y="437572"/>
            <a:ext cx="308610" cy="534528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6730365" y="1491615"/>
            <a:ext cx="445770" cy="4457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301740" y="2234015"/>
            <a:ext cx="445770" cy="44577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444490" y="2234015"/>
            <a:ext cx="445770" cy="44577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5015865" y="1491615"/>
            <a:ext cx="445770" cy="44577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5444490" y="749215"/>
            <a:ext cx="445770" cy="44577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301740" y="749215"/>
            <a:ext cx="445770" cy="44577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416165" y="1560195"/>
            <a:ext cx="308610" cy="30861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5204460" y="2837123"/>
            <a:ext cx="308610" cy="30861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5204460" y="283267"/>
            <a:ext cx="308610" cy="30861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620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62000" y="58674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Presenter Name   ·   2026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Understanding Diabetes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Awareness, prevention and everyday management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Signs &amp; causes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Care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Action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OVERVIEW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50" b="1" i="0">
                <a:solidFill>
                  <a:schemeClr val="tx1"/>
                </a:solidFill>
                <a:latin typeface="+mj-lt"/>
              </a:rPr>
              <a:t>Diabetes is a condition in which blood sugar stays too high because the body does not make or use insulin properly.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Type 2 diabetes is the most common form and is closely linked to lifestyle. With early diagnosis and good habits, most people live full, active lives.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is diabetes?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OVERVIEW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 in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adults may have diabetes (illustrative)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may not know they have it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30 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daily activity helps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SIGNS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1939290"/>
            <a:ext cx="3378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2000" y="20154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Thirst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Feeling thirsty and urinating often.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406900" y="1939290"/>
            <a:ext cx="3378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4406900" y="20154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0690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069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Fatigue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069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Tiredness and blurred vision.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51800" y="1939290"/>
            <a:ext cx="3378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8051800" y="20154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5180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518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Slow healing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518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Cuts and infections heal slowly.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CAUSES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696200" y="1885950"/>
            <a:ext cx="3733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TIP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Get your blood sugar checked once a year after 30.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Family history of diabetes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Overweight and inactivity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High blood pressure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Unhealthy diet high in sugar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CARE PATHWAY</a:t>
            </a:r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Screen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Fasting blood sugar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Confirm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HbA1c test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Assess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Check eyes, kidneys, feet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Diet, activity, medicines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CARE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1885950"/>
            <a:ext cx="51625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Eat more whole grains and vegetables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Stay active every day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Maintain a healthy weight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Limit sugary drinks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267450" y="1885950"/>
            <a:ext cx="51625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Treatment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Lifestyle changes first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Oral medicines as prescribed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Insulin when needed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Regular monitoring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ACTION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334000"/>
                <a:gridCol w="5334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Very high thirst and weight loss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 this week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Wound not healing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Visit a clinic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Confusion or fainting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Seek emergency care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3"/>
                </a:solidFill>
                <a:latin typeface="+mn-lt"/>
              </a:rPr>
              <a:t>LIFESTYLE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1939290"/>
            <a:ext cx="3378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2000" y="20154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30 minutes of walking daily.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406900" y="1939290"/>
            <a:ext cx="3378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4406900" y="20154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0690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069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Eat well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069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Half the plate vegetables.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51800" y="1939290"/>
            <a:ext cx="3378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8051800" y="20154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5180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518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Sleep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518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7–8 hours every night.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Health Education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Stay healthy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This presentation is for awareness and does not replace medical advice.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edical-190">
  <a:themeElements>
    <a:clrScheme name="Morphiq medical-190">
      <a:dk1>
        <a:srgbClr val="0F2B33"/>
      </a:dk1>
      <a:lt1>
        <a:srgbClr val="F2FBFC"/>
      </a:lt1>
      <a:dk2>
        <a:srgbClr val="4B666D"/>
      </a:dk2>
      <a:lt2>
        <a:srgbClr val="D9F2F5"/>
      </a:lt2>
      <a:accent1>
        <a:srgbClr val="00A6B8"/>
      </a:accent1>
      <a:accent2>
        <a:srgbClr val="FF6F59"/>
      </a:accent2>
      <a:accent3>
        <a:srgbClr val="254E70"/>
      </a:accent3>
      <a:accent4>
        <a:srgbClr val="F9C80E"/>
      </a:accent4>
      <a:accent5>
        <a:srgbClr val="C6ECF0"/>
      </a:accent5>
      <a:accent6>
        <a:srgbClr val="CEDADC"/>
      </a:accent6>
      <a:hlink>
        <a:srgbClr val="00A6B8"/>
      </a:hlink>
      <a:folHlink>
        <a:srgbClr val="FF6F59"/>
      </a:folHlink>
    </a:clrScheme>
    <a:fontScheme name="Morphiq medical-190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Diabetes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