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COMMUNITY HEALTH AWARENESS PROGRAMME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COMMUNITY HEALTH AWARENESS PROGRAMME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COMMUNITY HEALTH AWARENESS PROGRAMME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COMMUNITY HEALTH AWARENESS PROGRAMME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8392973" y="2232660"/>
            <a:ext cx="2007870" cy="18135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844289" y="3301365"/>
            <a:ext cx="286283" cy="842010"/>
          </a:xfrm>
          <a:prstGeom prst="roundRect">
            <a:avLst>
              <a:gd name="adj" fmla="val 133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566425" y="3579228"/>
            <a:ext cx="842010" cy="286283"/>
          </a:xfrm>
          <a:prstGeom prst="roundRect">
            <a:avLst>
              <a:gd name="adj" fmla="val 133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559040" y="4499610"/>
            <a:ext cx="115824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717280" y="4110990"/>
            <a:ext cx="277978" cy="38862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995258" y="4110990"/>
            <a:ext cx="277977" cy="6477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273235" y="3851910"/>
            <a:ext cx="277978" cy="90678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551213" y="3851910"/>
            <a:ext cx="324307" cy="6477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9875520" y="4499610"/>
            <a:ext cx="231648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11935856" y="2237068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985583" y="2087121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754309" y="2327704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40231" y="1954197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480067" y="1895544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46744" y="243177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HEALTH PROGRAMME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4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5050" b="1" i="0">
                <a:solidFill>
                  <a:schemeClr val="tx1"/>
                </a:solidFill>
                <a:latin typeface="+mj-lt"/>
              </a:rPr>
              <a:t>Community Health Awareness Programme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Prevention, care and healthy habits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657350"/>
            <a:ext cx="54483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Understanding Diabetes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210300" y="1657350"/>
            <a:ext cx="54483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Nutrition for Teens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33400" y="3981450"/>
            <a:ext cx="54483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Heart Health Matters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10300" y="3981450"/>
            <a:ext cx="54483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Sessions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Understanding Diabetes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Awareness, prevention and everyday management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1 · Understanding Diabetes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Diabetes is a condition in which blood sugar stays too high because the body does not make or use insulin properly.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Type 2 diabetes is the most common form and is closely linked to lifestyle. With early diagnosis and good habits, most people live full, active lives.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diabetes?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adults may have diabetes (illustrative)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may not know they have it</a:t>
            </a:r>
          </a:p>
        </p:txBody>
      </p:sp>
      <p:sp>
        <p:nvSpPr>
          <p:cNvPr id="9" name="Rectangle 8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30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daily activity helps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thirsty and urinating often.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Tiredness and blurred vision.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Slow healing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Cuts and infections heal slowly.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Get your blood sugar checked once a year after 30.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 of diabetes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 and inactivity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Unhealthy diet high in sugar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Screen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Fasting blood sugar</a:t>
            </a:r>
          </a:p>
        </p:txBody>
      </p:sp>
      <p:sp>
        <p:nvSpPr>
          <p:cNvPr id="8" name="Oval 7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Confirm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HbA1c test</a:t>
            </a:r>
          </a:p>
        </p:txBody>
      </p:sp>
      <p:sp>
        <p:nvSpPr>
          <p:cNvPr id="13" name="Oval 12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eyes, kidneys, feet</a:t>
            </a:r>
          </a:p>
        </p:txBody>
      </p:sp>
      <p:sp>
        <p:nvSpPr>
          <p:cNvPr id="18" name="Oval 17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Diet, activity,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657350"/>
            <a:ext cx="53911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more whole grains and vegetables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active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Maintain a healthy weight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sugary drinks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67450" y="1657350"/>
            <a:ext cx="53911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Lifestyle changes first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Oral medicines as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Insulin when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monitoring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high thirst and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this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Wound not healing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Visit a clinic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Confusion or fainting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emergency care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 minutes of walking daily.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well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the plate vegetables.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Sleep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7–8 hours every night.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Nutrition for Teens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Eating right for energy, growth and focus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2 · Nutrition for Teens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Good nutrition means eating a balanced variety of foods that give the body the energy and nutrients it needs.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Teenage years are a time of rapid growth. Balanced meals improve energy, concentration, immunity and mood.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good nutrition?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food groups to include daily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glasses of water a day</a:t>
            </a:r>
          </a:p>
        </p:txBody>
      </p:sp>
      <p:sp>
        <p:nvSpPr>
          <p:cNvPr id="9" name="Rectangle 8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fruit with every meal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energy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 and unable to focus.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Hair and skin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Dull skin, brittle hair.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a colourful plate — more colours, more nutrients.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Sugary drinks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Write what you eat for a week</a:t>
            </a:r>
          </a:p>
        </p:txBody>
      </p:sp>
      <p:sp>
        <p:nvSpPr>
          <p:cNvPr id="8" name="Oval 7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Compare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against the food plate</a:t>
            </a:r>
          </a:p>
        </p:txBody>
      </p:sp>
      <p:sp>
        <p:nvSpPr>
          <p:cNvPr id="13" name="Oval 12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Adjust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Swap one item at a time</a:t>
            </a:r>
          </a:p>
        </p:txBody>
      </p:sp>
      <p:sp>
        <p:nvSpPr>
          <p:cNvPr id="18" name="Oval 17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Notice energy and mood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657350"/>
            <a:ext cx="53911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breakfast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Choose whole grains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Add dal, eggs or paneer for protein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Snack on fruit and nuts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67450" y="1657350"/>
            <a:ext cx="53911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Plan balanced meals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Drink water, not soda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fried snacks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Talk to a dietitian if needed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Sudden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Always tired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Check iron levels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restrictive eating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support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Pack a healthy tiffin.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Hydrate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Carry a water bottle.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Balance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plate vegetables.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Heart Health Matters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Know the risks, protect your heart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3 · Heart Health Matters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Heart disease covers conditions that affect the heart and blood vessels, such as blocked arteries and heart attacks.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Many heart problems can be prevented by controlling blood pressure, cholesterol, smoking and stress.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heart disease?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#1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leading cause of death worldwide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early heart disease is preventable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120/80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healthy blood pressure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Chest pain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Pressure or tightness in the chest.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Breathlessness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Shortness of breath on exertion.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Unusual tiredness, sweating, nausea.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Learn the warning signs of a heart attack and call for help fast.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Smoking and tobacco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cholesterol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Diabetes and obesity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Blood pressure and pulse</a:t>
            </a:r>
          </a:p>
        </p:txBody>
      </p:sp>
      <p:sp>
        <p:nvSpPr>
          <p:cNvPr id="8" name="Oval 7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ECG and blood tests</a:t>
            </a:r>
          </a:p>
        </p:txBody>
      </p:sp>
      <p:sp>
        <p:nvSpPr>
          <p:cNvPr id="13" name="Oval 12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Echo or stress test</a:t>
            </a:r>
          </a:p>
        </p:txBody>
      </p:sp>
      <p:sp>
        <p:nvSpPr>
          <p:cNvPr id="18" name="Oval 17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Medicines or procedures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657350"/>
            <a:ext cx="53911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Quit tobacco completely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Exercise most days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less salt and fried food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Manage stress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67450" y="1657350"/>
            <a:ext cx="53911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for BP and cholesterol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Cardiac rehabilitation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Angioplasty or surgery if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Chest pain lasting minutes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Call emergency services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Breathless on light activity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soon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140/90 often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10,000 steps a day.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one teaspoon a day.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Check-ups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Yearly heart health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Mental Health and Wellbeing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Talking openly, caring early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4 · Mental Health and Wellbeing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Mental health is our emotional, psychological and social wellbeing — how we think, feel and cope with life.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Everyone has mental health, just like physical health. Stress, anxiety and depression are common and treatable, and asking for help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people experience a mental health condition (illustrative)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conditions begin before age 25</a:t>
            </a:r>
          </a:p>
        </p:txBody>
      </p:sp>
      <p:sp>
        <p:nvSpPr>
          <p:cNvPr id="9" name="Rectangle 8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Treatable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with support and 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Persistent sadness or emptiness.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Losing interest in people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Talk to someone you trust — a friend, family member or counsellor.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Ongoing stress at work or study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 and loneliness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Major life changes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Changes in mood or behaviour</a:t>
            </a:r>
          </a:p>
        </p:txBody>
      </p:sp>
      <p:sp>
        <p:nvSpPr>
          <p:cNvPr id="8" name="Oval 7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Share with someone trusted</a:t>
            </a:r>
          </a:p>
        </p:txBody>
      </p:sp>
      <p:sp>
        <p:nvSpPr>
          <p:cNvPr id="13" name="Oval 12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Meet a counsellor or doctor</a:t>
            </a:r>
          </a:p>
        </p:txBody>
      </p:sp>
      <p:sp>
        <p:nvSpPr>
          <p:cNvPr id="18" name="Oval 17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Therapy, self-care,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657350"/>
            <a:ext cx="53911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sleep and exercise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connected with people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screen time at night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Practise mindfulness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67450" y="1657350"/>
            <a:ext cx="53911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Counselling and therapy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Support groups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when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Workplace or school support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Feeling low for two weeks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counsellor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immediately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Five minutes of deep breathing.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Call a friend this week.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a regular sleep routine.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200">
  <a:themeElements>
    <a:clrScheme name="Morphiq medical-200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medical-200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Health Awareness Programme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