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96150" y="609600"/>
            <a:ext cx="4286250" cy="624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86650" y="800100"/>
            <a:ext cx="3905250" cy="60579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05838" y="2038350"/>
            <a:ext cx="2500312" cy="4343400"/>
          </a:xfrm>
          <a:custGeom>
            <a:avLst/>
            <a:gdLst/>
            <a:ahLst/>
            <a:cxnLst/>
            <a:rect l="l" t="t" r="r" b="b"/>
            <a:pathLst>
              <a:path w="2500312" h="4343400">
                <a:moveTo>
                  <a:pt x="1000124" y="0"/>
                </a:moveTo>
                <a:lnTo>
                  <a:pt x="2500312" y="0"/>
                </a:lnTo>
                <a:lnTo>
                  <a:pt x="2500312" y="4343400"/>
                </a:lnTo>
                <a:lnTo>
                  <a:pt x="0" y="4343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772400" y="4427220"/>
            <a:ext cx="100012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772525" y="3341370"/>
            <a:ext cx="200025" cy="108585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972550" y="3341370"/>
            <a:ext cx="200025" cy="195453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172575" y="2776728"/>
            <a:ext cx="200025" cy="2519172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372600" y="2776728"/>
            <a:ext cx="200025" cy="1650492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572625" y="4427220"/>
            <a:ext cx="153352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41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41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3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73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300" b="1" i="0">
                <a:solidFill>
                  <a:schemeClr val="tx1"/>
                </a:solidFill>
                <a:latin typeface="+mj-lt"/>
              </a:rPr>
              <a:t>Hypertension: The Silent Killer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Measure, manage and live well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721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Hypertension means blood pressure that stays at or above 140/90 mmHg, straining the heart and blood vessels.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often has no symptoms, so regular checks matter. Untreated, it raises the risk of stroke, heart attack and kidney disease.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high blood pressure?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 in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adults may have high BP (illustrative)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120/80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is a healthy reading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 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daily salt limit advised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Signs &amp; causes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SIGNS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Usually none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feel completely well.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Headache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Sometimes in severe cases.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Dizziness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Occasional light-headedness.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CAUSES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 your blood pressure at least once a year.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salt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and poor sleep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 PATHWAY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Seated, rested reading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 different days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Kidney and sugar tests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Cut salt and pickles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 30 minutes a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a healthy weight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alcohol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DASH-style diet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exercise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Home monitoring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86400"/>
                <a:gridCol w="5486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180/120 with chest pain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Emergency care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Readings above 140/90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Side effects from medicines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your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 BP log.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Taste food before adding.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Relax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breathing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2">
  <a:themeElements>
    <a:clrScheme name="Morphiq medical-522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medical-522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Hypertension: The Silent Killer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