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AWARENESS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AWARENESS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AWARENESS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AWARENESS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239000" y="2590844"/>
            <a:ext cx="4191000" cy="2933656"/>
          </a:xfrm>
          <a:custGeom>
            <a:avLst/>
            <a:gdLst/>
            <a:ahLst/>
            <a:cxnLst/>
            <a:rect l="l" t="t" r="r" b="b"/>
            <a:pathLst>
              <a:path w="4191000" h="2933656">
                <a:moveTo>
                  <a:pt x="0" y="2933656"/>
                </a:moveTo>
                <a:lnTo>
                  <a:pt x="0" y="189294"/>
                </a:lnTo>
                <a:lnTo>
                  <a:pt x="104775" y="121581"/>
                </a:lnTo>
                <a:lnTo>
                  <a:pt x="209550" y="63724"/>
                </a:lnTo>
                <a:lnTo>
                  <a:pt x="314325" y="22208"/>
                </a:lnTo>
                <a:lnTo>
                  <a:pt x="419100" y="1687"/>
                </a:lnTo>
                <a:lnTo>
                  <a:pt x="523875" y="4462"/>
                </a:lnTo>
                <a:lnTo>
                  <a:pt x="628650" y="30221"/>
                </a:lnTo>
                <a:lnTo>
                  <a:pt x="733425" y="76076"/>
                </a:lnTo>
                <a:lnTo>
                  <a:pt x="838200" y="136889"/>
                </a:lnTo>
                <a:lnTo>
                  <a:pt x="942975" y="205841"/>
                </a:lnTo>
                <a:lnTo>
                  <a:pt x="1047750" y="275204"/>
                </a:lnTo>
                <a:lnTo>
                  <a:pt x="1152525" y="337203"/>
                </a:lnTo>
                <a:lnTo>
                  <a:pt x="1257300" y="384888"/>
                </a:lnTo>
                <a:lnTo>
                  <a:pt x="1362075" y="412913"/>
                </a:lnTo>
                <a:lnTo>
                  <a:pt x="1466850" y="418138"/>
                </a:lnTo>
                <a:lnTo>
                  <a:pt x="1571625" y="399976"/>
                </a:lnTo>
                <a:lnTo>
                  <a:pt x="1676400" y="360464"/>
                </a:lnTo>
                <a:lnTo>
                  <a:pt x="1781175" y="304030"/>
                </a:lnTo>
                <a:lnTo>
                  <a:pt x="1885950" y="237000"/>
                </a:lnTo>
                <a:lnTo>
                  <a:pt x="1990725" y="166889"/>
                </a:lnTo>
                <a:lnTo>
                  <a:pt x="2095500" y="101555"/>
                </a:lnTo>
                <a:lnTo>
                  <a:pt x="2200275" y="48321"/>
                </a:lnTo>
                <a:lnTo>
                  <a:pt x="2305050" y="13156"/>
                </a:lnTo>
                <a:lnTo>
                  <a:pt x="2409825" y="0"/>
                </a:lnTo>
                <a:lnTo>
                  <a:pt x="2514600" y="10328"/>
                </a:lnTo>
                <a:lnTo>
                  <a:pt x="2619375" y="42984"/>
                </a:lnTo>
                <a:lnTo>
                  <a:pt x="2724150" y="94305"/>
                </a:lnTo>
                <a:lnTo>
                  <a:pt x="2828925" y="158540"/>
                </a:lnTo>
                <a:lnTo>
                  <a:pt x="2933700" y="228488"/>
                </a:lnTo>
                <a:lnTo>
                  <a:pt x="3038475" y="296308"/>
                </a:lnTo>
                <a:lnTo>
                  <a:pt x="3143250" y="354398"/>
                </a:lnTo>
                <a:lnTo>
                  <a:pt x="3248025" y="396247"/>
                </a:lnTo>
                <a:lnTo>
                  <a:pt x="3352800" y="417162"/>
                </a:lnTo>
                <a:lnTo>
                  <a:pt x="3457575" y="414801"/>
                </a:lnTo>
                <a:lnTo>
                  <a:pt x="3562350" y="389428"/>
                </a:lnTo>
                <a:lnTo>
                  <a:pt x="3667125" y="343886"/>
                </a:lnTo>
                <a:lnTo>
                  <a:pt x="3771900" y="283281"/>
                </a:lnTo>
                <a:lnTo>
                  <a:pt x="3876675" y="214406"/>
                </a:lnTo>
                <a:lnTo>
                  <a:pt x="3981450" y="144982"/>
                </a:lnTo>
                <a:lnTo>
                  <a:pt x="4086225" y="82791"/>
                </a:lnTo>
                <a:lnTo>
                  <a:pt x="4191000" y="34804"/>
                </a:lnTo>
                <a:lnTo>
                  <a:pt x="4191000" y="29336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239000" y="3303663"/>
            <a:ext cx="4191000" cy="2220837"/>
          </a:xfrm>
          <a:custGeom>
            <a:avLst/>
            <a:gdLst/>
            <a:ahLst/>
            <a:cxnLst/>
            <a:rect l="l" t="t" r="r" b="b"/>
            <a:pathLst>
              <a:path w="4191000" h="2220837">
                <a:moveTo>
                  <a:pt x="0" y="2220837"/>
                </a:moveTo>
                <a:lnTo>
                  <a:pt x="0" y="1639"/>
                </a:lnTo>
                <a:lnTo>
                  <a:pt x="104775" y="1954"/>
                </a:lnTo>
                <a:lnTo>
                  <a:pt x="209550" y="19472"/>
                </a:lnTo>
                <a:lnTo>
                  <a:pt x="314325" y="52740"/>
                </a:lnTo>
                <a:lnTo>
                  <a:pt x="419100" y="98994"/>
                </a:lnTo>
                <a:lnTo>
                  <a:pt x="523875" y="154395"/>
                </a:lnTo>
                <a:lnTo>
                  <a:pt x="628650" y="214343"/>
                </a:lnTo>
                <a:lnTo>
                  <a:pt x="733425" y="273860"/>
                </a:lnTo>
                <a:lnTo>
                  <a:pt x="838200" y="328005"/>
                </a:lnTo>
                <a:lnTo>
                  <a:pt x="942975" y="372282"/>
                </a:lnTo>
                <a:lnTo>
                  <a:pt x="1047750" y="403016"/>
                </a:lnTo>
                <a:lnTo>
                  <a:pt x="1152525" y="417654"/>
                </a:lnTo>
                <a:lnTo>
                  <a:pt x="1257300" y="414981"/>
                </a:lnTo>
                <a:lnTo>
                  <a:pt x="1362075" y="395219"/>
                </a:lnTo>
                <a:lnTo>
                  <a:pt x="1466850" y="360009"/>
                </a:lnTo>
                <a:lnTo>
                  <a:pt x="1571625" y="312274"/>
                </a:lnTo>
                <a:lnTo>
                  <a:pt x="1676400" y="255978"/>
                </a:lnTo>
                <a:lnTo>
                  <a:pt x="1781175" y="195794"/>
                </a:lnTo>
                <a:lnTo>
                  <a:pt x="1885950" y="136719"/>
                </a:lnTo>
                <a:lnTo>
                  <a:pt x="1990725" y="83659"/>
                </a:lnTo>
                <a:lnTo>
                  <a:pt x="2095500" y="41019"/>
                </a:lnTo>
                <a:lnTo>
                  <a:pt x="2200275" y="12339"/>
                </a:lnTo>
                <a:lnTo>
                  <a:pt x="2305050" y="0"/>
                </a:lnTo>
                <a:lnTo>
                  <a:pt x="2409825" y="5026"/>
                </a:lnTo>
                <a:lnTo>
                  <a:pt x="2514600" y="27002"/>
                </a:lnTo>
                <a:lnTo>
                  <a:pt x="2619375" y="64101"/>
                </a:lnTo>
                <a:lnTo>
                  <a:pt x="2724150" y="113243"/>
                </a:lnTo>
                <a:lnTo>
                  <a:pt x="2828925" y="170349"/>
                </a:lnTo>
                <a:lnTo>
                  <a:pt x="2933700" y="230677"/>
                </a:lnTo>
                <a:lnTo>
                  <a:pt x="3038475" y="289219"/>
                </a:lnTo>
                <a:lnTo>
                  <a:pt x="3143250" y="341113"/>
                </a:lnTo>
                <a:lnTo>
                  <a:pt x="3248025" y="382051"/>
                </a:lnTo>
                <a:lnTo>
                  <a:pt x="3352800" y="408634"/>
                </a:lnTo>
                <a:lnTo>
                  <a:pt x="3457575" y="418656"/>
                </a:lnTo>
                <a:lnTo>
                  <a:pt x="3562350" y="411283"/>
                </a:lnTo>
                <a:lnTo>
                  <a:pt x="3667125" y="387128"/>
                </a:lnTo>
                <a:lnTo>
                  <a:pt x="3771900" y="348197"/>
                </a:lnTo>
                <a:lnTo>
                  <a:pt x="3876675" y="297721"/>
                </a:lnTo>
                <a:lnTo>
                  <a:pt x="3981450" y="239893"/>
                </a:lnTo>
                <a:lnTo>
                  <a:pt x="4086225" y="179512"/>
                </a:lnTo>
                <a:lnTo>
                  <a:pt x="4191000" y="121593"/>
                </a:lnTo>
                <a:lnTo>
                  <a:pt x="4191000" y="22208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239000" y="4016815"/>
            <a:ext cx="4191000" cy="1507685"/>
          </a:xfrm>
          <a:custGeom>
            <a:avLst/>
            <a:gdLst/>
            <a:ahLst/>
            <a:cxnLst/>
            <a:rect l="l" t="t" r="r" b="b"/>
            <a:pathLst>
              <a:path w="4191000" h="1507685">
                <a:moveTo>
                  <a:pt x="0" y="1507685"/>
                </a:moveTo>
                <a:lnTo>
                  <a:pt x="0" y="261373"/>
                </a:lnTo>
                <a:lnTo>
                  <a:pt x="104775" y="310488"/>
                </a:lnTo>
                <a:lnTo>
                  <a:pt x="209550" y="353096"/>
                </a:lnTo>
                <a:lnTo>
                  <a:pt x="314325" y="386478"/>
                </a:lnTo>
                <a:lnTo>
                  <a:pt x="419100" y="408504"/>
                </a:lnTo>
                <a:lnTo>
                  <a:pt x="523875" y="417770"/>
                </a:lnTo>
                <a:lnTo>
                  <a:pt x="628650" y="413684"/>
                </a:lnTo>
                <a:lnTo>
                  <a:pt x="733425" y="396507"/>
                </a:lnTo>
                <a:lnTo>
                  <a:pt x="838200" y="367334"/>
                </a:lnTo>
                <a:lnTo>
                  <a:pt x="942975" y="328028"/>
                </a:lnTo>
                <a:lnTo>
                  <a:pt x="1047750" y="281095"/>
                </a:lnTo>
                <a:lnTo>
                  <a:pt x="1152525" y="229529"/>
                </a:lnTo>
                <a:lnTo>
                  <a:pt x="1257300" y="176619"/>
                </a:lnTo>
                <a:lnTo>
                  <a:pt x="1362075" y="125743"/>
                </a:lnTo>
                <a:lnTo>
                  <a:pt x="1466850" y="80143"/>
                </a:lnTo>
                <a:lnTo>
                  <a:pt x="1571625" y="42731"/>
                </a:lnTo>
                <a:lnTo>
                  <a:pt x="1676400" y="15892"/>
                </a:lnTo>
                <a:lnTo>
                  <a:pt x="1781175" y="1339"/>
                </a:lnTo>
                <a:lnTo>
                  <a:pt x="1885950" y="0"/>
                </a:lnTo>
                <a:lnTo>
                  <a:pt x="1990725" y="11960"/>
                </a:lnTo>
                <a:lnTo>
                  <a:pt x="2095500" y="36456"/>
                </a:lnTo>
                <a:lnTo>
                  <a:pt x="2200275" y="71927"/>
                </a:lnTo>
                <a:lnTo>
                  <a:pt x="2305050" y="116108"/>
                </a:lnTo>
                <a:lnTo>
                  <a:pt x="2409825" y="166182"/>
                </a:lnTo>
                <a:lnTo>
                  <a:pt x="2514600" y="218953"/>
                </a:lnTo>
                <a:lnTo>
                  <a:pt x="2619375" y="271057"/>
                </a:lnTo>
                <a:lnTo>
                  <a:pt x="2724150" y="319168"/>
                </a:lnTo>
                <a:lnTo>
                  <a:pt x="2828925" y="360217"/>
                </a:lnTo>
                <a:lnTo>
                  <a:pt x="2933700" y="391586"/>
                </a:lnTo>
                <a:lnTo>
                  <a:pt x="3038475" y="411274"/>
                </a:lnTo>
                <a:lnTo>
                  <a:pt x="3143250" y="418025"/>
                </a:lnTo>
                <a:lnTo>
                  <a:pt x="3248025" y="411407"/>
                </a:lnTo>
                <a:lnTo>
                  <a:pt x="3352800" y="391844"/>
                </a:lnTo>
                <a:lnTo>
                  <a:pt x="3457575" y="360583"/>
                </a:lnTo>
                <a:lnTo>
                  <a:pt x="3562350" y="319619"/>
                </a:lnTo>
                <a:lnTo>
                  <a:pt x="3667125" y="271564"/>
                </a:lnTo>
                <a:lnTo>
                  <a:pt x="3771900" y="219484"/>
                </a:lnTo>
                <a:lnTo>
                  <a:pt x="3876675" y="166702"/>
                </a:lnTo>
                <a:lnTo>
                  <a:pt x="3981450" y="116585"/>
                </a:lnTo>
                <a:lnTo>
                  <a:pt x="4086225" y="72330"/>
                </a:lnTo>
                <a:lnTo>
                  <a:pt x="4191000" y="36760"/>
                </a:lnTo>
                <a:lnTo>
                  <a:pt x="4191000" y="15076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239000" y="4728229"/>
            <a:ext cx="4191000" cy="796271"/>
          </a:xfrm>
          <a:custGeom>
            <a:avLst/>
            <a:gdLst/>
            <a:ahLst/>
            <a:cxnLst/>
            <a:rect l="l" t="t" r="r" b="b"/>
            <a:pathLst>
              <a:path w="4191000" h="796271">
                <a:moveTo>
                  <a:pt x="0" y="796271"/>
                </a:moveTo>
                <a:lnTo>
                  <a:pt x="0" y="265094"/>
                </a:lnTo>
                <a:lnTo>
                  <a:pt x="104775" y="318516"/>
                </a:lnTo>
                <a:lnTo>
                  <a:pt x="209550" y="363534"/>
                </a:lnTo>
                <a:lnTo>
                  <a:pt x="314325" y="396676"/>
                </a:lnTo>
                <a:lnTo>
                  <a:pt x="419100" y="415387"/>
                </a:lnTo>
                <a:lnTo>
                  <a:pt x="523875" y="418223"/>
                </a:lnTo>
                <a:lnTo>
                  <a:pt x="628650" y="404965"/>
                </a:lnTo>
                <a:lnTo>
                  <a:pt x="733425" y="376637"/>
                </a:lnTo>
                <a:lnTo>
                  <a:pt x="838200" y="335423"/>
                </a:lnTo>
                <a:lnTo>
                  <a:pt x="942975" y="284501"/>
                </a:lnTo>
                <a:lnTo>
                  <a:pt x="1047750" y="227797"/>
                </a:lnTo>
                <a:lnTo>
                  <a:pt x="1152525" y="169685"/>
                </a:lnTo>
                <a:lnTo>
                  <a:pt x="1257300" y="114645"/>
                </a:lnTo>
                <a:lnTo>
                  <a:pt x="1362075" y="66923"/>
                </a:lnTo>
                <a:lnTo>
                  <a:pt x="1466850" y="30197"/>
                </a:lnTo>
                <a:lnTo>
                  <a:pt x="1571625" y="7301"/>
                </a:lnTo>
                <a:lnTo>
                  <a:pt x="1676400" y="0"/>
                </a:lnTo>
                <a:lnTo>
                  <a:pt x="1781175" y="8857"/>
                </a:lnTo>
                <a:lnTo>
                  <a:pt x="1885950" y="33188"/>
                </a:lnTo>
                <a:lnTo>
                  <a:pt x="1990725" y="71119"/>
                </a:lnTo>
                <a:lnTo>
                  <a:pt x="2095500" y="119723"/>
                </a:lnTo>
                <a:lnTo>
                  <a:pt x="2200275" y="175252"/>
                </a:lnTo>
                <a:lnTo>
                  <a:pt x="2305050" y="233425"/>
                </a:lnTo>
                <a:lnTo>
                  <a:pt x="2409825" y="289755"/>
                </a:lnTo>
                <a:lnTo>
                  <a:pt x="2514600" y="339899"/>
                </a:lnTo>
                <a:lnTo>
                  <a:pt x="2619375" y="379989"/>
                </a:lnTo>
                <a:lnTo>
                  <a:pt x="2724150" y="406935"/>
                </a:lnTo>
                <a:lnTo>
                  <a:pt x="2828925" y="418658"/>
                </a:lnTo>
                <a:lnTo>
                  <a:pt x="2933700" y="414254"/>
                </a:lnTo>
                <a:lnTo>
                  <a:pt x="3038475" y="394063"/>
                </a:lnTo>
                <a:lnTo>
                  <a:pt x="3143250" y="359642"/>
                </a:lnTo>
                <a:lnTo>
                  <a:pt x="3248025" y="313646"/>
                </a:lnTo>
                <a:lnTo>
                  <a:pt x="3352800" y="259620"/>
                </a:lnTo>
                <a:lnTo>
                  <a:pt x="3457575" y="201732"/>
                </a:lnTo>
                <a:lnTo>
                  <a:pt x="3562350" y="144445"/>
                </a:lnTo>
                <a:lnTo>
                  <a:pt x="3667125" y="92177"/>
                </a:lnTo>
                <a:lnTo>
                  <a:pt x="3771900" y="48959"/>
                </a:lnTo>
                <a:lnTo>
                  <a:pt x="3876675" y="18124"/>
                </a:lnTo>
                <a:lnTo>
                  <a:pt x="3981450" y="2049"/>
                </a:lnTo>
                <a:lnTo>
                  <a:pt x="4086225" y="1973"/>
                </a:lnTo>
                <a:lnTo>
                  <a:pt x="4191000" y="17904"/>
                </a:lnTo>
                <a:lnTo>
                  <a:pt x="4191000" y="7962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005060" y="1752600"/>
            <a:ext cx="838200" cy="838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HEALTH AWARENESS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67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67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700" b="0" i="0">
                <a:solidFill>
                  <a:schemeClr val="tx1"/>
                </a:solidFill>
                <a:latin typeface="+mj-lt"/>
              </a:rPr>
              <a:t>Mental Health Awareness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Understanding, support and self-care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0" i="0">
                <a:solidFill>
                  <a:schemeClr val="tx1"/>
                </a:solidFill>
                <a:latin typeface="+mj-lt"/>
              </a:rPr>
              <a:t>Mental health is our emotional, psychological and social well-being; it affects how we think, feel and act.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Conditions like anxiety and depression are common and treatable. Talking openly, early support and healthy routines make a big difference.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What is mental health?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in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people live with a mental health condition (illustrative)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conditions begin by age 14 (illustrative)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900" b="1" i="0">
                <a:solidFill>
                  <a:schemeClr val="tx1"/>
                </a:solidFill>
                <a:latin typeface="+mj-lt"/>
              </a:rPr>
              <a:t>Treatable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with the right support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mood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Sadness lasting weeks.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Anxiety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Constant worry or panic.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Withdrawal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Avoiding friends and activities.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It is okay to ask for help — it is a sign of strength.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Stress at work or school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Isolation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Trauma or loss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Notice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Changes in mood or sleep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 trusted person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Counsellor or doctor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Therapy, care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Sleep 7–8 hours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Stay connected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Move your body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Limit alcohol and screens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Treatment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Talking therapies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Self-help and support groups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Medicines if prescribed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Regular follow-up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334000"/>
                <a:gridCol w="5334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Thoughts of self-harm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Contact a helpline or emergency services now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Low mood for over two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counsellor or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Panic attacks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Seek professional help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Talk to someone daily.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Protect your sleep.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Breathe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Two-minute calm breaks.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525">
  <a:themeElements>
    <a:clrScheme name="Morphiq medical-525">
      <a:dk1>
        <a:srgbClr val="0F2B33"/>
      </a:dk1>
      <a:lt1>
        <a:srgbClr val="F2FBFC"/>
      </a:lt1>
      <a:dk2>
        <a:srgbClr val="4B666D"/>
      </a:dk2>
      <a:lt2>
        <a:srgbClr val="D9F2F5"/>
      </a:lt2>
      <a:accent1>
        <a:srgbClr val="00A6B8"/>
      </a:accent1>
      <a:accent2>
        <a:srgbClr val="FF6F59"/>
      </a:accent2>
      <a:accent3>
        <a:srgbClr val="254E70"/>
      </a:accent3>
      <a:accent4>
        <a:srgbClr val="F9C80E"/>
      </a:accent4>
      <a:accent5>
        <a:srgbClr val="C6ECF0"/>
      </a:accent5>
      <a:accent6>
        <a:srgbClr val="CEDADC"/>
      </a:accent6>
      <a:hlink>
        <a:srgbClr val="00A6B8"/>
      </a:hlink>
      <a:folHlink>
        <a:srgbClr val="FF6F59"/>
      </a:folHlink>
    </a:clrScheme>
    <a:fontScheme name="Morphiq medical-525">
      <a:majorFont>
        <a:latin typeface="Righteous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Awareness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