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BASICS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BASICS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BASICS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BASICS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96150" y="609600"/>
            <a:ext cx="4286250" cy="624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86650" y="800100"/>
            <a:ext cx="3905250" cy="60579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art 5"/>
          <p:cNvSpPr/>
          <p:nvPr/>
        </p:nvSpPr>
        <p:spPr>
          <a:xfrm>
            <a:off x="8372475" y="2733294"/>
            <a:ext cx="2066925" cy="186690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092023" y="4297870"/>
            <a:ext cx="294704" cy="866775"/>
          </a:xfrm>
          <a:prstGeom prst="roundRect">
            <a:avLst>
              <a:gd name="adj" fmla="val 1292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805988" y="4583906"/>
            <a:ext cx="866775" cy="294704"/>
          </a:xfrm>
          <a:prstGeom prst="roundRect">
            <a:avLst>
              <a:gd name="adj" fmla="val 12928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772400" y="5773674"/>
            <a:ext cx="833438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605838" y="5252466"/>
            <a:ext cx="200024" cy="521208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805862" y="5252466"/>
            <a:ext cx="200026" cy="8686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005888" y="4904994"/>
            <a:ext cx="200024" cy="121615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205912" y="4904994"/>
            <a:ext cx="233363" cy="8686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9439275" y="5773674"/>
            <a:ext cx="1666875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9379671" y="2392094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727124" y="265659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227884" y="2320570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7287" y="2893692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879200" y="3149166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80771" y="2913697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AWARENESS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41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41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73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73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Heart Health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the risks, spot the signs, protect your heart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9505832" y="1834240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012877" y="1182279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919489" y="1785678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804581" y="1794315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11445" y="112204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532933" y="370553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Heart disease covers conditions that affect the heart and blood vessels, such as blocked arteries and heart attacks.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Most heart disease is linked to blood pressure, cholesterol, smoking, diabetes and inactivity. Many risks can be reduced with healthy habits and regular check-ups.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heart disease?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#1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cause of death worldwide (WHO)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of early heart disease is preventable (illustrative)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30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activity most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362480" y="2007993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858861" y="144892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94024" y="1978908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62585" y="952784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352096" y="536411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600796" y="1930800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Signs &amp; causes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Chest 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Pressure or tightness in the chest.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Breathlessness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of breath with little effort.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Unusual tiredness.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Know your numbers: blood pressure, sugar and cholesterol.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cholesterol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Smoking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Diabetes and obesity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454657" y="455839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059312" y="109970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239034" y="383092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569670" y="1658058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06135" y="1791092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179622" y="172501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BP and pulse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ECG and blood tests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Echo or stress test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Lifestyle and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Walk briskly every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 less salt and fried food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Quit smoking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Manage stress and sleep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Healthy lifestyle first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as prescribed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Procedures when needed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Cardiac rehabilitation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193280" y="1097280"/>
            <a:ext cx="3779520" cy="34137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37597" y="3459480"/>
            <a:ext cx="538886" cy="1584960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814560" y="3982517"/>
            <a:ext cx="1584960" cy="538886"/>
          </a:xfrm>
          <a:prstGeom prst="roundRect">
            <a:avLst>
              <a:gd name="adj" fmla="val 707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96000" y="5897880"/>
            <a:ext cx="1524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620000" y="5074920"/>
            <a:ext cx="36576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985760" y="5074920"/>
            <a:ext cx="36576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351520" y="4526280"/>
            <a:ext cx="36576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17280" y="4526280"/>
            <a:ext cx="426720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144000" y="5897880"/>
            <a:ext cx="30480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547523" y="1604267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285907" y="113644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703930" y="1305068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885011" y="1321476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02460" y="1195426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891507" y="1164033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86400"/>
                <a:gridCol w="5486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Chest pain spreading to arm or jaw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Call emergency services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Breathless climbing stairs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soon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140/90 repeatedly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 minutes daily.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smart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More vegetables, less salt.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Annual health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23">
  <a:themeElements>
    <a:clrScheme name="Morphiq medical-523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medical-523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Health Basics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