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BASICS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33550"/>
            <a:ext cx="1087755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BASICS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BASICS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BASICS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Heart 3"/>
          <p:cNvSpPr/>
          <p:nvPr/>
        </p:nvSpPr>
        <p:spPr>
          <a:xfrm>
            <a:off x="8133283" y="1374648"/>
            <a:ext cx="2607869" cy="2355494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302862" y="3027350"/>
            <a:ext cx="371832" cy="1093622"/>
          </a:xfrm>
          <a:prstGeom prst="roundRect">
            <a:avLst>
              <a:gd name="adj" fmla="val 10246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941966" y="3388245"/>
            <a:ext cx="1093622" cy="371832"/>
          </a:xfrm>
          <a:prstGeom prst="roundRect">
            <a:avLst>
              <a:gd name="adj" fmla="val 10246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7376160" y="4721733"/>
            <a:ext cx="105156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427720" y="4147947"/>
            <a:ext cx="252374" cy="573786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680094" y="4147947"/>
            <a:ext cx="252375" cy="95631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8932469" y="3765423"/>
            <a:ext cx="252374" cy="1338834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184843" y="3765423"/>
            <a:ext cx="294437" cy="95631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479280" y="4721733"/>
            <a:ext cx="210312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22627" y="1727764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44730" y="1165859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686211" y="1423177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767600" y="942173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981222" y="1568553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33378" y="2033393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609600" y="5486400"/>
            <a:ext cx="1097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609600" y="609600"/>
            <a:ext cx="6400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HEALTH AWARENESS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72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672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248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248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47750"/>
            <a:ext cx="64008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Heart Health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603504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the risks, spot the signs, protect your heart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85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57350" y="1733550"/>
            <a:ext cx="652653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57350" y="2486025"/>
            <a:ext cx="9925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0485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7350" y="2495550"/>
            <a:ext cx="652653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57350" y="3248025"/>
            <a:ext cx="9925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0485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57350" y="3257550"/>
            <a:ext cx="652653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57350" y="4010025"/>
            <a:ext cx="9925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0485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57350" y="4019550"/>
            <a:ext cx="652653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57350" y="4772025"/>
            <a:ext cx="9925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74533" y="1733550"/>
            <a:ext cx="3507867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18867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41827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9783" y="3566160"/>
            <a:ext cx="331736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OVERVIEW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78727" y="1733550"/>
            <a:ext cx="5003673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7096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93923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73977" y="4232910"/>
            <a:ext cx="481317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1771650"/>
            <a:ext cx="5454777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Heart disease covers conditions that affect the heart and blood vessels, such as blocked arteries and heart attacks.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3696462"/>
            <a:ext cx="5454777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Most heart disease is linked to blood pressure, cholesterol, smoking, diabetes and inactivity. Many risks can be reduced with healthy habits and regular check-ups.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heart disease?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850" y="2114550"/>
            <a:ext cx="32448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#1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850" y="3543300"/>
            <a:ext cx="31686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cause of death worldwide (WHO)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307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59300" y="2114550"/>
            <a:ext cx="32448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9300" y="3543300"/>
            <a:ext cx="31686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early heart disease is preventable (illustrative)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655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85150" y="2114550"/>
            <a:ext cx="32448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30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5150" y="3543300"/>
            <a:ext cx="31686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activity most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" y="5524500"/>
            <a:ext cx="108775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SIGNS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4850" y="1893570"/>
            <a:ext cx="3448050" cy="3810000"/>
          </a:xfrm>
          <a:prstGeom prst="roundRect">
            <a:avLst>
              <a:gd name="adj" fmla="val 220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7155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Chest pain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Pressure or tightness in the chest.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9600" y="1893570"/>
            <a:ext cx="3448050" cy="3810000"/>
          </a:xfrm>
          <a:prstGeom prst="roundRect">
            <a:avLst>
              <a:gd name="adj" fmla="val 220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86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630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Breathlessness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630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 of breath with little effort.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4350" y="1893570"/>
            <a:ext cx="3448050" cy="3810000"/>
          </a:xfrm>
          <a:prstGeom prst="roundRect">
            <a:avLst>
              <a:gd name="adj" fmla="val 220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0105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0105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10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10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Unusual tiredness.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CAUSES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5258" y="1733550"/>
            <a:ext cx="3807142" cy="4267200"/>
          </a:xfrm>
          <a:prstGeom prst="roundRect">
            <a:avLst>
              <a:gd name="adj" fmla="val 200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1958" y="2000250"/>
            <a:ext cx="3273742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1958" y="2400300"/>
            <a:ext cx="3273742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Know your numbers: blood pressure, sugar and cholesterol.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90700"/>
            <a:ext cx="652653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cholesterol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Smoking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Diabetes and obesity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CARE PATHWAY</a:t>
            </a:r>
          </a:p>
        </p:txBody>
      </p:sp>
      <p:sp>
        <p:nvSpPr>
          <p:cNvPr id="4" name="Oval 3"/>
          <p:cNvSpPr/>
          <p:nvPr/>
        </p:nvSpPr>
        <p:spPr>
          <a:xfrm>
            <a:off x="1445419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45419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59869" y="2447925"/>
            <a:ext cx="13287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00100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BP and pulse</a:t>
            </a:r>
          </a:p>
        </p:txBody>
      </p:sp>
      <p:sp>
        <p:nvSpPr>
          <p:cNvPr id="9" name="Oval 8"/>
          <p:cNvSpPr/>
          <p:nvPr/>
        </p:nvSpPr>
        <p:spPr>
          <a:xfrm>
            <a:off x="4164806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64806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79256" y="2447925"/>
            <a:ext cx="13287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19488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7588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ECG and blood tests</a:t>
            </a:r>
          </a:p>
        </p:txBody>
      </p:sp>
      <p:sp>
        <p:nvSpPr>
          <p:cNvPr id="14" name="Oval 13"/>
          <p:cNvSpPr/>
          <p:nvPr/>
        </p:nvSpPr>
        <p:spPr>
          <a:xfrm>
            <a:off x="6884194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84194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98644" y="2447925"/>
            <a:ext cx="13287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238875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Image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6975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Echo or stress test</a:t>
            </a:r>
          </a:p>
        </p:txBody>
      </p:sp>
      <p:sp>
        <p:nvSpPr>
          <p:cNvPr id="19" name="Oval 18"/>
          <p:cNvSpPr/>
          <p:nvPr/>
        </p:nvSpPr>
        <p:spPr>
          <a:xfrm>
            <a:off x="9603581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3581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58262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6362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Lifestyle and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4850" y="1733550"/>
            <a:ext cx="5267325" cy="4267200"/>
          </a:xfrm>
          <a:prstGeom prst="roundRect">
            <a:avLst>
              <a:gd name="adj" fmla="val 178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1981200"/>
            <a:ext cx="47339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7155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1550" y="2686050"/>
            <a:ext cx="4733925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Walk briskly every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less salt and fried food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Quit smoking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Manage stress and sleep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075" y="1733550"/>
            <a:ext cx="5267325" cy="4267200"/>
          </a:xfrm>
          <a:prstGeom prst="roundRect">
            <a:avLst>
              <a:gd name="adj" fmla="val 178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1775" y="1981200"/>
            <a:ext cx="47339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1775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1775" y="2686050"/>
            <a:ext cx="4733925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Healthy lifestyle first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as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Procedures when needed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Cardiac rehabilitation</a:t>
            </a:r>
          </a:p>
        </p:txBody>
      </p:sp>
      <p:sp>
        <p:nvSpPr>
          <p:cNvPr id="12" name="Oval 11"/>
          <p:cNvSpPr/>
          <p:nvPr/>
        </p:nvSpPr>
        <p:spPr>
          <a:xfrm>
            <a:off x="5876925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76925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4850" y="1733550"/>
          <a:ext cx="108775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38775"/>
                <a:gridCol w="5438775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Chest pain spreading to arm or jaw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Call emergency services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Breathless climbing stairs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soon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140/90 repeatedly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4850" y="4381500"/>
            <a:ext cx="108775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LIFESTYLE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4850" y="1893570"/>
            <a:ext cx="3448050" cy="3810000"/>
          </a:xfrm>
          <a:prstGeom prst="roundRect">
            <a:avLst>
              <a:gd name="adj" fmla="val 220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7155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 minutes daily.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9600" y="1893570"/>
            <a:ext cx="3448050" cy="3810000"/>
          </a:xfrm>
          <a:prstGeom prst="roundRect">
            <a:avLst>
              <a:gd name="adj" fmla="val 220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86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630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Eat smart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630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More vegetables, less salt.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4350" y="1893570"/>
            <a:ext cx="3448050" cy="3810000"/>
          </a:xfrm>
          <a:prstGeom prst="roundRect">
            <a:avLst>
              <a:gd name="adj" fmla="val 220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0105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0105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10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10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Annual health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27">
  <a:themeElements>
    <a:clrScheme name="Morphiq medical-527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medical-527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Health Basics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