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TEENAGERS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02880" y="0"/>
            <a:ext cx="4389120" cy="6858000"/>
          </a:xfrm>
          <a:custGeom>
            <a:avLst/>
            <a:gdLst/>
            <a:ahLst/>
            <a:cxnLst/>
            <a:rect l="l" t="t" r="r" b="b"/>
            <a:pathLst>
              <a:path w="4389120" h="6858000">
                <a:moveTo>
                  <a:pt x="1755648" y="0"/>
                </a:moveTo>
                <a:lnTo>
                  <a:pt x="4389120" y="0"/>
                </a:lnTo>
                <a:lnTo>
                  <a:pt x="43891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339840" y="3771900"/>
            <a:ext cx="1755648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095488" y="2057400"/>
            <a:ext cx="35113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446618" y="2057400"/>
            <a:ext cx="351129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797747" y="1165860"/>
            <a:ext cx="35113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148877" y="1165860"/>
            <a:ext cx="351129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500006" y="3771900"/>
            <a:ext cx="2691994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 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Nutrition for Teenagers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Eating right for growth, energy and focus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Teen nutrition is about getting enough energy, protein, iron, calcium and vitamins for a fast-growing body.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teenage years bring growth spurts, exams and sports. Balanced meals, regular breakfast and fewer junk foods support energy, focus and long-term health.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teen nutrition?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2,200+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kcal a day for many active teens (approx.)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350" b="1" i="0">
                <a:solidFill>
                  <a:schemeClr val="tx1"/>
                </a:solidFill>
                <a:latin typeface="+mj-lt"/>
              </a:rPr>
              <a:t>1,300 mg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calcium needed daily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teen girls may be low in iron (illustrative)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Signs &amp; causes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Tiredness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energy and focus.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Pale skin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Possible low iron.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352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Never skip breakfast before school.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 fruit and vegetable intake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Height, weight, BMI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Eating habits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Haemoglobin if needed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Balanced meal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a rainbow of vegetables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Include dal, eggs or paneer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Drink milk or curd daily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Choose water over soft drinks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Balanced meals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Iron-rich foods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Supplements if advised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activity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Fainting or extreme tiredness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Rapid weight loss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parents and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Constant hunger and thirst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Get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Breakfast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single day.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bottle in your bag.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Snack smart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Fruit, nuts, chana.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26">
  <a:themeElements>
    <a:clrScheme name="Morphiq medical-526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medical-526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for Teenagers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