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668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1029564"/>
            <a:ext cx="12192000" cy="2399436"/>
          </a:xfrm>
          <a:custGeom>
            <a:avLst/>
            <a:gdLst/>
            <a:ahLst/>
            <a:cxnLst/>
            <a:rect l="l" t="t" r="r" b="b"/>
            <a:pathLst>
              <a:path w="12192000" h="2399436">
                <a:moveTo>
                  <a:pt x="0" y="2399436"/>
                </a:moveTo>
                <a:lnTo>
                  <a:pt x="0" y="12244"/>
                </a:lnTo>
                <a:lnTo>
                  <a:pt x="304800" y="33609"/>
                </a:lnTo>
                <a:lnTo>
                  <a:pt x="609600" y="63606"/>
                </a:lnTo>
                <a:lnTo>
                  <a:pt x="914400" y="100346"/>
                </a:lnTo>
                <a:lnTo>
                  <a:pt x="1219200" y="141512"/>
                </a:lnTo>
                <a:lnTo>
                  <a:pt x="1524000" y="184510"/>
                </a:lnTo>
                <a:lnTo>
                  <a:pt x="1828800" y="226630"/>
                </a:lnTo>
                <a:lnTo>
                  <a:pt x="2133600" y="265219"/>
                </a:lnTo>
                <a:lnTo>
                  <a:pt x="2438400" y="297844"/>
                </a:lnTo>
                <a:lnTo>
                  <a:pt x="2743200" y="322449"/>
                </a:lnTo>
                <a:lnTo>
                  <a:pt x="3048000" y="337483"/>
                </a:lnTo>
                <a:lnTo>
                  <a:pt x="3352800" y="341999"/>
                </a:lnTo>
                <a:lnTo>
                  <a:pt x="3657600" y="335713"/>
                </a:lnTo>
                <a:lnTo>
                  <a:pt x="3962400" y="319020"/>
                </a:lnTo>
                <a:lnTo>
                  <a:pt x="4267200" y="292972"/>
                </a:lnTo>
                <a:lnTo>
                  <a:pt x="4572000" y="259212"/>
                </a:lnTo>
                <a:lnTo>
                  <a:pt x="4876800" y="219866"/>
                </a:lnTo>
                <a:lnTo>
                  <a:pt x="5181600" y="177414"/>
                </a:lnTo>
                <a:lnTo>
                  <a:pt x="5486400" y="134532"/>
                </a:lnTo>
                <a:lnTo>
                  <a:pt x="5791200" y="93923"/>
                </a:lnTo>
                <a:lnTo>
                  <a:pt x="6096000" y="58145"/>
                </a:lnTo>
                <a:lnTo>
                  <a:pt x="6400800" y="29453"/>
                </a:lnTo>
                <a:lnTo>
                  <a:pt x="6705600" y="9655"/>
                </a:lnTo>
                <a:lnTo>
                  <a:pt x="7010400" y="0"/>
                </a:lnTo>
                <a:lnTo>
                  <a:pt x="7315200" y="1095"/>
                </a:lnTo>
                <a:lnTo>
                  <a:pt x="7620000" y="12871"/>
                </a:lnTo>
                <a:lnTo>
                  <a:pt x="7924800" y="34587"/>
                </a:lnTo>
                <a:lnTo>
                  <a:pt x="8229600" y="64874"/>
                </a:lnTo>
                <a:lnTo>
                  <a:pt x="8534400" y="101823"/>
                </a:lnTo>
                <a:lnTo>
                  <a:pt x="8839200" y="143106"/>
                </a:lnTo>
                <a:lnTo>
                  <a:pt x="9144000" y="186120"/>
                </a:lnTo>
                <a:lnTo>
                  <a:pt x="9448800" y="228156"/>
                </a:lnTo>
                <a:lnTo>
                  <a:pt x="9753600" y="266563"/>
                </a:lnTo>
                <a:lnTo>
                  <a:pt x="10058400" y="298921"/>
                </a:lnTo>
                <a:lnTo>
                  <a:pt x="10363200" y="323192"/>
                </a:lnTo>
                <a:lnTo>
                  <a:pt x="10668000" y="337846"/>
                </a:lnTo>
                <a:lnTo>
                  <a:pt x="10972800" y="341958"/>
                </a:lnTo>
                <a:lnTo>
                  <a:pt x="11277600" y="335270"/>
                </a:lnTo>
                <a:lnTo>
                  <a:pt x="11582400" y="318204"/>
                </a:lnTo>
                <a:lnTo>
                  <a:pt x="11887200" y="291835"/>
                </a:lnTo>
                <a:lnTo>
                  <a:pt x="12192000" y="257824"/>
                </a:lnTo>
                <a:lnTo>
                  <a:pt x="12192000" y="2399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1611916"/>
            <a:ext cx="12192000" cy="1817084"/>
          </a:xfrm>
          <a:custGeom>
            <a:avLst/>
            <a:gdLst/>
            <a:ahLst/>
            <a:cxnLst/>
            <a:rect l="l" t="t" r="r" b="b"/>
            <a:pathLst>
              <a:path w="12192000" h="1817084">
                <a:moveTo>
                  <a:pt x="0" y="1817084"/>
                </a:moveTo>
                <a:lnTo>
                  <a:pt x="0" y="308792"/>
                </a:lnTo>
                <a:lnTo>
                  <a:pt x="304800" y="284020"/>
                </a:lnTo>
                <a:lnTo>
                  <a:pt x="609600" y="254129"/>
                </a:lnTo>
                <a:lnTo>
                  <a:pt x="914400" y="220476"/>
                </a:lnTo>
                <a:lnTo>
                  <a:pt x="1219200" y="184586"/>
                </a:lnTo>
                <a:lnTo>
                  <a:pt x="1524000" y="148087"/>
                </a:lnTo>
                <a:lnTo>
                  <a:pt x="1828800" y="112635"/>
                </a:lnTo>
                <a:lnTo>
                  <a:pt x="2133600" y="79838"/>
                </a:lnTo>
                <a:lnTo>
                  <a:pt x="2438400" y="51182"/>
                </a:lnTo>
                <a:lnTo>
                  <a:pt x="2743200" y="27969"/>
                </a:lnTo>
                <a:lnTo>
                  <a:pt x="3048000" y="11250"/>
                </a:lnTo>
                <a:lnTo>
                  <a:pt x="3352800" y="1784"/>
                </a:lnTo>
                <a:lnTo>
                  <a:pt x="3657600" y="0"/>
                </a:lnTo>
                <a:lnTo>
                  <a:pt x="3962400" y="5980"/>
                </a:lnTo>
                <a:lnTo>
                  <a:pt x="4267200" y="19452"/>
                </a:lnTo>
                <a:lnTo>
                  <a:pt x="4572000" y="39804"/>
                </a:lnTo>
                <a:lnTo>
                  <a:pt x="4876800" y="66114"/>
                </a:lnTo>
                <a:lnTo>
                  <a:pt x="5181600" y="97189"/>
                </a:lnTo>
                <a:lnTo>
                  <a:pt x="5486400" y="131619"/>
                </a:lnTo>
                <a:lnTo>
                  <a:pt x="5791200" y="167843"/>
                </a:lnTo>
                <a:lnTo>
                  <a:pt x="6096000" y="204217"/>
                </a:lnTo>
                <a:lnTo>
                  <a:pt x="6400800" y="239093"/>
                </a:lnTo>
                <a:lnTo>
                  <a:pt x="6705600" y="270887"/>
                </a:lnTo>
                <a:lnTo>
                  <a:pt x="7010400" y="298158"/>
                </a:lnTo>
                <a:lnTo>
                  <a:pt x="7315200" y="319669"/>
                </a:lnTo>
                <a:lnTo>
                  <a:pt x="7620000" y="334445"/>
                </a:lnTo>
                <a:lnTo>
                  <a:pt x="7924800" y="341815"/>
                </a:lnTo>
                <a:lnTo>
                  <a:pt x="8229600" y="341446"/>
                </a:lnTo>
                <a:lnTo>
                  <a:pt x="8534400" y="333353"/>
                </a:lnTo>
                <a:lnTo>
                  <a:pt x="8839200" y="317904"/>
                </a:lnTo>
                <a:lnTo>
                  <a:pt x="9144000" y="295799"/>
                </a:lnTo>
                <a:lnTo>
                  <a:pt x="9448800" y="268042"/>
                </a:lnTo>
                <a:lnTo>
                  <a:pt x="9753600" y="235890"/>
                </a:lnTo>
                <a:lnTo>
                  <a:pt x="10058400" y="200803"/>
                </a:lnTo>
                <a:lnTo>
                  <a:pt x="10363200" y="164372"/>
                </a:lnTo>
                <a:lnTo>
                  <a:pt x="10668000" y="128249"/>
                </a:lnTo>
                <a:lnTo>
                  <a:pt x="10972800" y="94072"/>
                </a:lnTo>
                <a:lnTo>
                  <a:pt x="11277600" y="63392"/>
                </a:lnTo>
                <a:lnTo>
                  <a:pt x="11582400" y="37600"/>
                </a:lnTo>
                <a:lnTo>
                  <a:pt x="11887200" y="17865"/>
                </a:lnTo>
                <a:lnTo>
                  <a:pt x="12192000" y="5084"/>
                </a:lnTo>
                <a:lnTo>
                  <a:pt x="12192000" y="18170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2194571"/>
            <a:ext cx="12192000" cy="1234429"/>
          </a:xfrm>
          <a:custGeom>
            <a:avLst/>
            <a:gdLst/>
            <a:ahLst/>
            <a:cxnLst/>
            <a:rect l="l" t="t" r="r" b="b"/>
            <a:pathLst>
              <a:path w="12192000" h="1234429">
                <a:moveTo>
                  <a:pt x="0" y="1234429"/>
                </a:moveTo>
                <a:lnTo>
                  <a:pt x="0" y="300882"/>
                </a:lnTo>
                <a:lnTo>
                  <a:pt x="304800" y="320077"/>
                </a:lnTo>
                <a:lnTo>
                  <a:pt x="609600" y="333730"/>
                </a:lnTo>
                <a:lnTo>
                  <a:pt x="914400" y="341331"/>
                </a:lnTo>
                <a:lnTo>
                  <a:pt x="1219200" y="342596"/>
                </a:lnTo>
                <a:lnTo>
                  <a:pt x="1524000" y="337478"/>
                </a:lnTo>
                <a:lnTo>
                  <a:pt x="1828800" y="326169"/>
                </a:lnTo>
                <a:lnTo>
                  <a:pt x="2133600" y="309089"/>
                </a:lnTo>
                <a:lnTo>
                  <a:pt x="2438400" y="286876"/>
                </a:lnTo>
                <a:lnTo>
                  <a:pt x="2743200" y="260359"/>
                </a:lnTo>
                <a:lnTo>
                  <a:pt x="3048000" y="230525"/>
                </a:lnTo>
                <a:lnTo>
                  <a:pt x="3352800" y="198488"/>
                </a:lnTo>
                <a:lnTo>
                  <a:pt x="3657600" y="165443"/>
                </a:lnTo>
                <a:lnTo>
                  <a:pt x="3962400" y="132620"/>
                </a:lnTo>
                <a:lnTo>
                  <a:pt x="4267200" y="101246"/>
                </a:lnTo>
                <a:lnTo>
                  <a:pt x="4572000" y="72489"/>
                </a:lnTo>
                <a:lnTo>
                  <a:pt x="4876800" y="47422"/>
                </a:lnTo>
                <a:lnTo>
                  <a:pt x="5181600" y="26980"/>
                </a:lnTo>
                <a:lnTo>
                  <a:pt x="5486400" y="11925"/>
                </a:lnTo>
                <a:lnTo>
                  <a:pt x="5791200" y="2819"/>
                </a:lnTo>
                <a:lnTo>
                  <a:pt x="6096000" y="0"/>
                </a:lnTo>
                <a:lnTo>
                  <a:pt x="6400800" y="3575"/>
                </a:lnTo>
                <a:lnTo>
                  <a:pt x="6705600" y="13410"/>
                </a:lnTo>
                <a:lnTo>
                  <a:pt x="7010400" y="29138"/>
                </a:lnTo>
                <a:lnTo>
                  <a:pt x="7315200" y="50172"/>
                </a:lnTo>
                <a:lnTo>
                  <a:pt x="7620000" y="75729"/>
                </a:lnTo>
                <a:lnTo>
                  <a:pt x="7924800" y="104855"/>
                </a:lnTo>
                <a:lnTo>
                  <a:pt x="8229600" y="136464"/>
                </a:lnTo>
                <a:lnTo>
                  <a:pt x="8534400" y="169377"/>
                </a:lnTo>
                <a:lnTo>
                  <a:pt x="8839200" y="202367"/>
                </a:lnTo>
                <a:lnTo>
                  <a:pt x="9144000" y="234204"/>
                </a:lnTo>
                <a:lnTo>
                  <a:pt x="9448800" y="263700"/>
                </a:lnTo>
                <a:lnTo>
                  <a:pt x="9753600" y="289756"/>
                </a:lnTo>
                <a:lnTo>
                  <a:pt x="10058400" y="311399"/>
                </a:lnTo>
                <a:lnTo>
                  <a:pt x="10363200" y="327823"/>
                </a:lnTo>
                <a:lnTo>
                  <a:pt x="10668000" y="338415"/>
                </a:lnTo>
                <a:lnTo>
                  <a:pt x="10972800" y="342781"/>
                </a:lnTo>
                <a:lnTo>
                  <a:pt x="11277600" y="340757"/>
                </a:lnTo>
                <a:lnTo>
                  <a:pt x="11582400" y="332418"/>
                </a:lnTo>
                <a:lnTo>
                  <a:pt x="11887200" y="318077"/>
                </a:lnTo>
                <a:lnTo>
                  <a:pt x="12192000" y="298267"/>
                </a:lnTo>
                <a:lnTo>
                  <a:pt x="12192000" y="12344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2778085"/>
            <a:ext cx="12192000" cy="650915"/>
          </a:xfrm>
          <a:custGeom>
            <a:avLst/>
            <a:gdLst/>
            <a:ahLst/>
            <a:cxnLst/>
            <a:rect l="l" t="t" r="r" b="b"/>
            <a:pathLst>
              <a:path w="12192000" h="650915">
                <a:moveTo>
                  <a:pt x="0" y="650915"/>
                </a:moveTo>
                <a:lnTo>
                  <a:pt x="0" y="342280"/>
                </a:lnTo>
                <a:lnTo>
                  <a:pt x="304800" y="338643"/>
                </a:lnTo>
                <a:lnTo>
                  <a:pt x="609600" y="328963"/>
                </a:lnTo>
                <a:lnTo>
                  <a:pt x="914400" y="313587"/>
                </a:lnTo>
                <a:lnTo>
                  <a:pt x="1219200" y="293069"/>
                </a:lnTo>
                <a:lnTo>
                  <a:pt x="1524000" y="268149"/>
                </a:lnTo>
                <a:lnTo>
                  <a:pt x="1828800" y="239725"/>
                </a:lnTo>
                <a:lnTo>
                  <a:pt x="2133600" y="208820"/>
                </a:lnTo>
                <a:lnTo>
                  <a:pt x="2438400" y="176547"/>
                </a:lnTo>
                <a:lnTo>
                  <a:pt x="2743200" y="144069"/>
                </a:lnTo>
                <a:lnTo>
                  <a:pt x="3048000" y="112556"/>
                </a:lnTo>
                <a:lnTo>
                  <a:pt x="3352800" y="83143"/>
                </a:lnTo>
                <a:lnTo>
                  <a:pt x="3657600" y="56890"/>
                </a:lnTo>
                <a:lnTo>
                  <a:pt x="3962400" y="34741"/>
                </a:lnTo>
                <a:lnTo>
                  <a:pt x="4267200" y="17496"/>
                </a:lnTo>
                <a:lnTo>
                  <a:pt x="4572000" y="5775"/>
                </a:lnTo>
                <a:lnTo>
                  <a:pt x="4876800" y="0"/>
                </a:lnTo>
                <a:lnTo>
                  <a:pt x="5181600" y="380"/>
                </a:lnTo>
                <a:lnTo>
                  <a:pt x="5486400" y="6901"/>
                </a:lnTo>
                <a:lnTo>
                  <a:pt x="5791200" y="19327"/>
                </a:lnTo>
                <a:lnTo>
                  <a:pt x="6096000" y="37212"/>
                </a:lnTo>
                <a:lnTo>
                  <a:pt x="6400800" y="59911"/>
                </a:lnTo>
                <a:lnTo>
                  <a:pt x="6705600" y="86606"/>
                </a:lnTo>
                <a:lnTo>
                  <a:pt x="7010400" y="116335"/>
                </a:lnTo>
                <a:lnTo>
                  <a:pt x="7315200" y="148029"/>
                </a:lnTo>
                <a:lnTo>
                  <a:pt x="7620000" y="180545"/>
                </a:lnTo>
                <a:lnTo>
                  <a:pt x="7924800" y="212712"/>
                </a:lnTo>
                <a:lnTo>
                  <a:pt x="8229600" y="243371"/>
                </a:lnTo>
                <a:lnTo>
                  <a:pt x="8534400" y="271418"/>
                </a:lnTo>
                <a:lnTo>
                  <a:pt x="8839200" y="295843"/>
                </a:lnTo>
                <a:lnTo>
                  <a:pt x="9144000" y="315765"/>
                </a:lnTo>
                <a:lnTo>
                  <a:pt x="9448800" y="330467"/>
                </a:lnTo>
                <a:lnTo>
                  <a:pt x="9753600" y="339420"/>
                </a:lnTo>
                <a:lnTo>
                  <a:pt x="10058400" y="342302"/>
                </a:lnTo>
                <a:lnTo>
                  <a:pt x="10363200" y="339007"/>
                </a:lnTo>
                <a:lnTo>
                  <a:pt x="10668000" y="329655"/>
                </a:lnTo>
                <a:lnTo>
                  <a:pt x="10972800" y="314583"/>
                </a:lnTo>
                <a:lnTo>
                  <a:pt x="11277600" y="294334"/>
                </a:lnTo>
                <a:lnTo>
                  <a:pt x="11582400" y="269637"/>
                </a:lnTo>
                <a:lnTo>
                  <a:pt x="11887200" y="241381"/>
                </a:lnTo>
                <a:lnTo>
                  <a:pt x="12192000" y="210585"/>
                </a:lnTo>
                <a:lnTo>
                  <a:pt x="12192000" y="65091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0" y="342900"/>
            <a:ext cx="685800" cy="6858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Nutrition for Teens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Eating right for energy, growth and focus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Good nutrition means eating a balanced variety of foods that give the body the energy and nutrients it needs.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Teenage years are a time of rapid growth. Balanced meals improve energy, concentration, immunity and mood.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good nutrition?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food groups to include daily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glasses of water a day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fruit with every meal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energy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 and unable to focus.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Hair and skin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Dull skin, brittle hair.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a colourful plate — more colours, more nutrients.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Sugary drinks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what you eat for a week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Compare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against the food plate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Adjust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Swap one item at a time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Notice energy and mood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breakfast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Choose whole grains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Add dal, eggs or paneer for protein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Snack on fruit and nuts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85950"/>
            <a:ext cx="51625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Plan balanced meals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Drink water, not soda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fried snacks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Talk to a dietitian if needed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334000"/>
                <a:gridCol w="5334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Sudden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Always tired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Check iron levels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restrictive eating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support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29">
  <a:themeElements>
    <a:clrScheme name="Morphiq medical-529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medical-529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for Teens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