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286750" y="1333500"/>
            <a:ext cx="3143250" cy="4191000"/>
          </a:xfrm>
          <a:custGeom>
            <a:avLst/>
            <a:gdLst/>
            <a:ahLst/>
            <a:cxnLst/>
            <a:rect l="l" t="t" r="r" b="b"/>
            <a:pathLst>
              <a:path w="3143250" h="4191000">
                <a:moveTo>
                  <a:pt x="1257300" y="0"/>
                </a:moveTo>
                <a:lnTo>
                  <a:pt x="3143250" y="0"/>
                </a:lnTo>
                <a:lnTo>
                  <a:pt x="3143250" y="4191000"/>
                </a:lnTo>
                <a:lnTo>
                  <a:pt x="0" y="419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239000" y="3638550"/>
            <a:ext cx="125730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496300" y="2590800"/>
            <a:ext cx="251460" cy="10477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747760" y="2590800"/>
            <a:ext cx="251460" cy="18859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999220" y="2045970"/>
            <a:ext cx="251460" cy="243078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250680" y="2045970"/>
            <a:ext cx="251460" cy="159258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502140" y="3638550"/>
            <a:ext cx="192786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Understanding Diabetes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Awareness, prevention and everyday management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Diabetes is a condition in which blood sugar stays too high because the body does not make or use insulin properly.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Type 2 diabetes is the most common form and is closely linked to lifestyle. With early diagnosis and good habits, most people live full, active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diabetes?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 in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adults may have diabetes (illustrative)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may not know they have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daily activity helps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thirsty and urinating often.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Tiredness and blurred vision.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healing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Cuts and infections heal slowly.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198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Get your blood sugar checked once a year after 30.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 of diabetes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 and inactivity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Unhealthy diet high in sugar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Fasting blood sugar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HbA1c test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eyes, kidneys, feet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Diet, activity,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more whole grains and vegetables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active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Maintain a healthy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sugary drinks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Lifestyle changes first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Oral 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Insulin when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monitoring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86400"/>
                <a:gridCol w="5486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high thirst and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this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Wound not healing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Visit a clinic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Confusion or fainting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emergency care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of walking daily.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well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the plate vegetables.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Sleep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7–8 hours every night.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1645920" y="0"/>
                </a:move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705600" y="3771900"/>
            <a:ext cx="164592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351520" y="2057400"/>
            <a:ext cx="329184" cy="17145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680704" y="2057400"/>
            <a:ext cx="329184" cy="30861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9009888" y="1165860"/>
            <a:ext cx="329184" cy="39776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339072" y="1165860"/>
            <a:ext cx="329184" cy="26060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668256" y="3771900"/>
            <a:ext cx="2523744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30">
  <a:themeElements>
    <a:clrScheme name="Morphiq medical-530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medical-530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Diabetes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