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AND WELLBEING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AND WELLBEING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AND WELLBEING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AND WELLBEING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143750" y="762000"/>
            <a:ext cx="4286250" cy="609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34250" y="952500"/>
            <a:ext cx="3905250" cy="59055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620000" y="3448052"/>
            <a:ext cx="3333750" cy="2933698"/>
          </a:xfrm>
          <a:custGeom>
            <a:avLst/>
            <a:gdLst/>
            <a:ahLst/>
            <a:cxnLst/>
            <a:rect l="l" t="t" r="r" b="b"/>
            <a:pathLst>
              <a:path w="3333750" h="2933698">
                <a:moveTo>
                  <a:pt x="0" y="2933698"/>
                </a:moveTo>
                <a:lnTo>
                  <a:pt x="0" y="35305"/>
                </a:lnTo>
                <a:lnTo>
                  <a:pt x="83344" y="6285"/>
                </a:lnTo>
                <a:lnTo>
                  <a:pt x="166688" y="1000"/>
                </a:lnTo>
                <a:lnTo>
                  <a:pt x="250031" y="20065"/>
                </a:lnTo>
                <a:lnTo>
                  <a:pt x="333375" y="61255"/>
                </a:lnTo>
                <a:lnTo>
                  <a:pt x="416719" y="119760"/>
                </a:lnTo>
                <a:lnTo>
                  <a:pt x="500062" y="188750"/>
                </a:lnTo>
                <a:lnTo>
                  <a:pt x="583406" y="260168"/>
                </a:lnTo>
                <a:lnTo>
                  <a:pt x="666750" y="325675"/>
                </a:lnTo>
                <a:lnTo>
                  <a:pt x="750094" y="377623"/>
                </a:lnTo>
                <a:lnTo>
                  <a:pt x="833438" y="409946"/>
                </a:lnTo>
                <a:lnTo>
                  <a:pt x="916781" y="418869"/>
                </a:lnTo>
                <a:lnTo>
                  <a:pt x="1000125" y="403351"/>
                </a:lnTo>
                <a:lnTo>
                  <a:pt x="1083469" y="365204"/>
                </a:lnTo>
                <a:lnTo>
                  <a:pt x="1166812" y="308881"/>
                </a:lnTo>
                <a:lnTo>
                  <a:pt x="1250156" y="240960"/>
                </a:lnTo>
                <a:lnTo>
                  <a:pt x="1333500" y="169371"/>
                </a:lnTo>
                <a:lnTo>
                  <a:pt x="1416844" y="102474"/>
                </a:lnTo>
                <a:lnTo>
                  <a:pt x="1500188" y="48079"/>
                </a:lnTo>
                <a:lnTo>
                  <a:pt x="1583531" y="12537"/>
                </a:lnTo>
                <a:lnTo>
                  <a:pt x="1666875" y="0"/>
                </a:lnTo>
                <a:lnTo>
                  <a:pt x="1750219" y="11930"/>
                </a:lnTo>
                <a:lnTo>
                  <a:pt x="1833562" y="46936"/>
                </a:lnTo>
                <a:lnTo>
                  <a:pt x="1916906" y="100928"/>
                </a:lnTo>
                <a:lnTo>
                  <a:pt x="2000250" y="167604"/>
                </a:lnTo>
                <a:lnTo>
                  <a:pt x="2083594" y="239177"/>
                </a:lnTo>
                <a:lnTo>
                  <a:pt x="2166938" y="307290"/>
                </a:lnTo>
                <a:lnTo>
                  <a:pt x="2250281" y="363991"/>
                </a:lnTo>
                <a:lnTo>
                  <a:pt x="2333625" y="402658"/>
                </a:lnTo>
                <a:lnTo>
                  <a:pt x="2416969" y="418777"/>
                </a:lnTo>
                <a:lnTo>
                  <a:pt x="2500312" y="410465"/>
                </a:lnTo>
                <a:lnTo>
                  <a:pt x="2583656" y="378693"/>
                </a:lnTo>
                <a:lnTo>
                  <a:pt x="2667000" y="327172"/>
                </a:lnTo>
                <a:lnTo>
                  <a:pt x="2750344" y="261915"/>
                </a:lnTo>
                <a:lnTo>
                  <a:pt x="2833688" y="190544"/>
                </a:lnTo>
                <a:lnTo>
                  <a:pt x="2917031" y="121392"/>
                </a:lnTo>
                <a:lnTo>
                  <a:pt x="3000375" y="62534"/>
                </a:lnTo>
                <a:lnTo>
                  <a:pt x="3083719" y="20842"/>
                </a:lnTo>
                <a:lnTo>
                  <a:pt x="3167062" y="1183"/>
                </a:lnTo>
                <a:lnTo>
                  <a:pt x="3250406" y="5855"/>
                </a:lnTo>
                <a:lnTo>
                  <a:pt x="3333750" y="34310"/>
                </a:lnTo>
                <a:lnTo>
                  <a:pt x="3333750" y="29336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620000" y="4160557"/>
            <a:ext cx="3333750" cy="2221193"/>
          </a:xfrm>
          <a:custGeom>
            <a:avLst/>
            <a:gdLst/>
            <a:ahLst/>
            <a:cxnLst/>
            <a:rect l="l" t="t" r="r" b="b"/>
            <a:pathLst>
              <a:path w="3333750" h="2221193">
                <a:moveTo>
                  <a:pt x="0" y="2221193"/>
                </a:moveTo>
                <a:lnTo>
                  <a:pt x="0" y="0"/>
                </a:lnTo>
                <a:lnTo>
                  <a:pt x="83344" y="11027"/>
                </a:lnTo>
                <a:lnTo>
                  <a:pt x="166688" y="40682"/>
                </a:lnTo>
                <a:lnTo>
                  <a:pt x="250031" y="86182"/>
                </a:lnTo>
                <a:lnTo>
                  <a:pt x="333375" y="143257"/>
                </a:lnTo>
                <a:lnTo>
                  <a:pt x="416719" y="206551"/>
                </a:lnTo>
                <a:lnTo>
                  <a:pt x="500062" y="270122"/>
                </a:lnTo>
                <a:lnTo>
                  <a:pt x="583406" y="328005"/>
                </a:lnTo>
                <a:lnTo>
                  <a:pt x="666750" y="374767"/>
                </a:lnTo>
                <a:lnTo>
                  <a:pt x="750094" y="406020"/>
                </a:lnTo>
                <a:lnTo>
                  <a:pt x="833438" y="418830"/>
                </a:lnTo>
                <a:lnTo>
                  <a:pt x="916781" y="411996"/>
                </a:lnTo>
                <a:lnTo>
                  <a:pt x="1000125" y="386158"/>
                </a:lnTo>
                <a:lnTo>
                  <a:pt x="1083469" y="343741"/>
                </a:lnTo>
                <a:lnTo>
                  <a:pt x="1166812" y="288727"/>
                </a:lnTo>
                <a:lnTo>
                  <a:pt x="1250156" y="226279"/>
                </a:lnTo>
                <a:lnTo>
                  <a:pt x="1333500" y="162257"/>
                </a:lnTo>
                <a:lnTo>
                  <a:pt x="1416844" y="102670"/>
                </a:lnTo>
                <a:lnTo>
                  <a:pt x="1500188" y="53110"/>
                </a:lnTo>
                <a:lnTo>
                  <a:pt x="1583531" y="18229"/>
                </a:lnTo>
                <a:lnTo>
                  <a:pt x="1666875" y="1301"/>
                </a:lnTo>
                <a:lnTo>
                  <a:pt x="1750219" y="3914"/>
                </a:lnTo>
                <a:lnTo>
                  <a:pt x="1833562" y="25823"/>
                </a:lnTo>
                <a:lnTo>
                  <a:pt x="1916906" y="64971"/>
                </a:lnTo>
                <a:lnTo>
                  <a:pt x="2000250" y="117685"/>
                </a:lnTo>
                <a:lnTo>
                  <a:pt x="2083594" y="179017"/>
                </a:lnTo>
                <a:lnTo>
                  <a:pt x="2166938" y="243211"/>
                </a:lnTo>
                <a:lnTo>
                  <a:pt x="2250281" y="304243"/>
                </a:lnTo>
                <a:lnTo>
                  <a:pt x="2333625" y="356384"/>
                </a:lnTo>
                <a:lnTo>
                  <a:pt x="2416969" y="394741"/>
                </a:lnTo>
                <a:lnTo>
                  <a:pt x="2500312" y="415714"/>
                </a:lnTo>
                <a:lnTo>
                  <a:pt x="2583656" y="417334"/>
                </a:lnTo>
                <a:lnTo>
                  <a:pt x="2667000" y="399450"/>
                </a:lnTo>
                <a:lnTo>
                  <a:pt x="2750344" y="363740"/>
                </a:lnTo>
                <a:lnTo>
                  <a:pt x="2833688" y="313556"/>
                </a:lnTo>
                <a:lnTo>
                  <a:pt x="2917031" y="253606"/>
                </a:lnTo>
                <a:lnTo>
                  <a:pt x="3000375" y="189519"/>
                </a:lnTo>
                <a:lnTo>
                  <a:pt x="3083719" y="127308"/>
                </a:lnTo>
                <a:lnTo>
                  <a:pt x="3167062" y="72812"/>
                </a:lnTo>
                <a:lnTo>
                  <a:pt x="3250406" y="31146"/>
                </a:lnTo>
                <a:lnTo>
                  <a:pt x="3333750" y="6220"/>
                </a:lnTo>
                <a:lnTo>
                  <a:pt x="3333750" y="222119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620000" y="4873463"/>
            <a:ext cx="3333750" cy="1508287"/>
          </a:xfrm>
          <a:custGeom>
            <a:avLst/>
            <a:gdLst/>
            <a:ahLst/>
            <a:cxnLst/>
            <a:rect l="l" t="t" r="r" b="b"/>
            <a:pathLst>
              <a:path w="3333750" h="1508287">
                <a:moveTo>
                  <a:pt x="0" y="1508287"/>
                </a:moveTo>
                <a:lnTo>
                  <a:pt x="0" y="8877"/>
                </a:lnTo>
                <a:lnTo>
                  <a:pt x="83344" y="28001"/>
                </a:lnTo>
                <a:lnTo>
                  <a:pt x="166688" y="56460"/>
                </a:lnTo>
                <a:lnTo>
                  <a:pt x="250031" y="92786"/>
                </a:lnTo>
                <a:lnTo>
                  <a:pt x="333375" y="135108"/>
                </a:lnTo>
                <a:lnTo>
                  <a:pt x="416719" y="181243"/>
                </a:lnTo>
                <a:lnTo>
                  <a:pt x="500062" y="228813"/>
                </a:lnTo>
                <a:lnTo>
                  <a:pt x="583406" y="275365"/>
                </a:lnTo>
                <a:lnTo>
                  <a:pt x="666750" y="318500"/>
                </a:lnTo>
                <a:lnTo>
                  <a:pt x="750094" y="355994"/>
                </a:lnTo>
                <a:lnTo>
                  <a:pt x="833438" y="385914"/>
                </a:lnTo>
                <a:lnTo>
                  <a:pt x="916781" y="406718"/>
                </a:lnTo>
                <a:lnTo>
                  <a:pt x="1000125" y="417332"/>
                </a:lnTo>
                <a:lnTo>
                  <a:pt x="1083469" y="417211"/>
                </a:lnTo>
                <a:lnTo>
                  <a:pt x="1166812" y="406359"/>
                </a:lnTo>
                <a:lnTo>
                  <a:pt x="1250156" y="385338"/>
                </a:lnTo>
                <a:lnTo>
                  <a:pt x="1333500" y="355229"/>
                </a:lnTo>
                <a:lnTo>
                  <a:pt x="1416844" y="317586"/>
                </a:lnTo>
                <a:lnTo>
                  <a:pt x="1500188" y="274349"/>
                </a:lnTo>
                <a:lnTo>
                  <a:pt x="1583531" y="227747"/>
                </a:lnTo>
                <a:lnTo>
                  <a:pt x="1666875" y="180182"/>
                </a:lnTo>
                <a:lnTo>
                  <a:pt x="1750219" y="134108"/>
                </a:lnTo>
                <a:lnTo>
                  <a:pt x="1833562" y="91898"/>
                </a:lnTo>
                <a:lnTo>
                  <a:pt x="1916906" y="55728"/>
                </a:lnTo>
                <a:lnTo>
                  <a:pt x="2000250" y="27465"/>
                </a:lnTo>
                <a:lnTo>
                  <a:pt x="2083594" y="8564"/>
                </a:lnTo>
                <a:lnTo>
                  <a:pt x="2166938" y="0"/>
                </a:lnTo>
                <a:lnTo>
                  <a:pt x="2250281" y="2215"/>
                </a:lnTo>
                <a:lnTo>
                  <a:pt x="2333625" y="15094"/>
                </a:lnTo>
                <a:lnTo>
                  <a:pt x="2416969" y="37973"/>
                </a:lnTo>
                <a:lnTo>
                  <a:pt x="2500312" y="69673"/>
                </a:lnTo>
                <a:lnTo>
                  <a:pt x="2583656" y="108560"/>
                </a:lnTo>
                <a:lnTo>
                  <a:pt x="2667000" y="152629"/>
                </a:lnTo>
                <a:lnTo>
                  <a:pt x="2750344" y="199608"/>
                </a:lnTo>
                <a:lnTo>
                  <a:pt x="2833688" y="247075"/>
                </a:lnTo>
                <a:lnTo>
                  <a:pt x="2917031" y="292583"/>
                </a:lnTo>
                <a:lnTo>
                  <a:pt x="3000375" y="333786"/>
                </a:lnTo>
                <a:lnTo>
                  <a:pt x="3083719" y="368560"/>
                </a:lnTo>
                <a:lnTo>
                  <a:pt x="3167062" y="395112"/>
                </a:lnTo>
                <a:lnTo>
                  <a:pt x="3250406" y="412074"/>
                </a:lnTo>
                <a:lnTo>
                  <a:pt x="3333750" y="418571"/>
                </a:lnTo>
                <a:lnTo>
                  <a:pt x="3333750" y="150828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620000" y="5585886"/>
            <a:ext cx="3333750" cy="795864"/>
          </a:xfrm>
          <a:custGeom>
            <a:avLst/>
            <a:gdLst/>
            <a:ahLst/>
            <a:cxnLst/>
            <a:rect l="l" t="t" r="r" b="b"/>
            <a:pathLst>
              <a:path w="3333750" h="795864">
                <a:moveTo>
                  <a:pt x="0" y="795864"/>
                </a:moveTo>
                <a:lnTo>
                  <a:pt x="0" y="99263"/>
                </a:lnTo>
                <a:lnTo>
                  <a:pt x="83344" y="147570"/>
                </a:lnTo>
                <a:lnTo>
                  <a:pt x="166688" y="199818"/>
                </a:lnTo>
                <a:lnTo>
                  <a:pt x="250031" y="252662"/>
                </a:lnTo>
                <a:lnTo>
                  <a:pt x="333375" y="302718"/>
                </a:lnTo>
                <a:lnTo>
                  <a:pt x="416719" y="346782"/>
                </a:lnTo>
                <a:lnTo>
                  <a:pt x="500062" y="382031"/>
                </a:lnTo>
                <a:lnTo>
                  <a:pt x="583406" y="406210"/>
                </a:lnTo>
                <a:lnTo>
                  <a:pt x="666750" y="417770"/>
                </a:lnTo>
                <a:lnTo>
                  <a:pt x="750094" y="415971"/>
                </a:lnTo>
                <a:lnTo>
                  <a:pt x="833438" y="400927"/>
                </a:lnTo>
                <a:lnTo>
                  <a:pt x="916781" y="373603"/>
                </a:lnTo>
                <a:lnTo>
                  <a:pt x="1000125" y="335748"/>
                </a:lnTo>
                <a:lnTo>
                  <a:pt x="1083469" y="289785"/>
                </a:lnTo>
                <a:lnTo>
                  <a:pt x="1166812" y="238658"/>
                </a:lnTo>
                <a:lnTo>
                  <a:pt x="1250156" y="185640"/>
                </a:lnTo>
                <a:lnTo>
                  <a:pt x="1333500" y="134125"/>
                </a:lnTo>
                <a:lnTo>
                  <a:pt x="1416844" y="87412"/>
                </a:lnTo>
                <a:lnTo>
                  <a:pt x="1500188" y="48493"/>
                </a:lnTo>
                <a:lnTo>
                  <a:pt x="1583531" y="19858"/>
                </a:lnTo>
                <a:lnTo>
                  <a:pt x="1666875" y="3341"/>
                </a:lnTo>
                <a:lnTo>
                  <a:pt x="1750219" y="0"/>
                </a:lnTo>
                <a:lnTo>
                  <a:pt x="1833562" y="10049"/>
                </a:lnTo>
                <a:lnTo>
                  <a:pt x="1916906" y="32845"/>
                </a:lnTo>
                <a:lnTo>
                  <a:pt x="2000250" y="66927"/>
                </a:lnTo>
                <a:lnTo>
                  <a:pt x="2083594" y="110113"/>
                </a:lnTo>
                <a:lnTo>
                  <a:pt x="2166938" y="159639"/>
                </a:lnTo>
                <a:lnTo>
                  <a:pt x="2250281" y="212334"/>
                </a:lnTo>
                <a:lnTo>
                  <a:pt x="2333625" y="264823"/>
                </a:lnTo>
                <a:lnTo>
                  <a:pt x="2416969" y="313745"/>
                </a:lnTo>
                <a:lnTo>
                  <a:pt x="2500312" y="355969"/>
                </a:lnTo>
                <a:lnTo>
                  <a:pt x="2583656" y="388791"/>
                </a:lnTo>
                <a:lnTo>
                  <a:pt x="2667000" y="410109"/>
                </a:lnTo>
                <a:lnTo>
                  <a:pt x="2750344" y="418559"/>
                </a:lnTo>
                <a:lnTo>
                  <a:pt x="2833688" y="413598"/>
                </a:lnTo>
                <a:lnTo>
                  <a:pt x="2917031" y="395546"/>
                </a:lnTo>
                <a:lnTo>
                  <a:pt x="3000375" y="365558"/>
                </a:lnTo>
                <a:lnTo>
                  <a:pt x="3083719" y="325553"/>
                </a:lnTo>
                <a:lnTo>
                  <a:pt x="3167062" y="278094"/>
                </a:lnTo>
                <a:lnTo>
                  <a:pt x="3250406" y="226219"/>
                </a:lnTo>
                <a:lnTo>
                  <a:pt x="3333750" y="173249"/>
                </a:lnTo>
                <a:lnTo>
                  <a:pt x="3333750" y="79586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820275" y="2609850"/>
            <a:ext cx="666750" cy="6667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HEALTH AWARENESS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94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94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26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26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Mental Health and Wellbeing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Talking openly, caring early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OVERVIEW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Mental health is our emotional, psychological and social wellbeing — how we think, feel and cope with life.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Everyone has mental health, just like physical health. Stress, anxiety and depression are common and treatable, and asking for help is a sign of strength.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mental health?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in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950" b="0" i="0">
                <a:solidFill>
                  <a:schemeClr val="tx2"/>
                </a:solidFill>
                <a:latin typeface="+mn-lt"/>
              </a:rPr>
              <a:t>people experience a mental health condition (illustrative)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75%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conditions begin before age 25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950" b="1" i="0">
                <a:solidFill>
                  <a:schemeClr val="accent1"/>
                </a:solidFill>
                <a:latin typeface="+mj-lt"/>
              </a:rPr>
              <a:t>Treatable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with support and care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SIGNS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mood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Persistent sadness or emptiness.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Anxiety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Constant worry or panic.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Withdrawal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Losing interest in people and activities.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CAUSES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56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Talk to someone you trust — a friend, family member or counsellor.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Ongoing stress at work or study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Isolation and loneliness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Major life changes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CARE PATHWAY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Notice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Changes in mood or behaviour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Share with someone trusted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Meet a counsellor or doctor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Therapy, self-care,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52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sleep and exercise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Stay connected with people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 screen time at night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Practise mindfulness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52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Counselling and therapy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Support groups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Medicines when prescribed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Workplace or school support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ACTION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334000"/>
                <a:gridCol w="5334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Feeling low for two weeks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a counsellor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Panic attacks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Thoughts of self-harm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Contact a helpline immediately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LIFESTYLE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Five minutes of deep breathing.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Call a friend this week.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Keep a regular sleep routine.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531">
  <a:themeElements>
    <a:clrScheme name="Morphiq medical-531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medical-531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and Wellbeing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