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H="1">
            <a:off x="10280332" y="3333750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>
            <a:off x="9470708" y="4034906"/>
            <a:ext cx="80962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 flipV="1">
            <a:off x="9065895" y="3333750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9065895" y="2632594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470708" y="2632594"/>
            <a:ext cx="80962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280332" y="2632594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0685145" y="3333750"/>
            <a:ext cx="58293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>
            <a:off x="9179242" y="4034906"/>
            <a:ext cx="291466" cy="50483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9179242" y="2127762"/>
            <a:ext cx="291466" cy="50483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10474642" y="3123248"/>
            <a:ext cx="421005" cy="4210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069830" y="3824403"/>
            <a:ext cx="421005" cy="42100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60205" y="3824403"/>
            <a:ext cx="421005" cy="42100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55392" y="3123248"/>
            <a:ext cx="421005" cy="4210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260205" y="2422092"/>
            <a:ext cx="421005" cy="4210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69830" y="2422092"/>
            <a:ext cx="421005" cy="42100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22342" y="3188018"/>
            <a:ext cx="291465" cy="2914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033510" y="4394006"/>
            <a:ext cx="291465" cy="2914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33510" y="1982029"/>
            <a:ext cx="291465" cy="2914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HEALTH AWARENESS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650" b="1" i="0">
                <a:solidFill>
                  <a:schemeClr val="tx1"/>
                </a:solidFill>
                <a:latin typeface="+mj-lt"/>
              </a:rPr>
              <a:t>Hypertension: The Silent Killer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Measure, manage and live well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chemeClr val="tx1"/>
                </a:solidFill>
                <a:latin typeface="+mj-lt"/>
              </a:rPr>
              <a:t>Hypertension means blood pressure that stays at or above 140/90 mmHg, straining the heart and blood vessels.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often has no symptoms, so regular checks matter. Untreated, it raises the risk of stroke, heart attack and kidney disease.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high blood pressure?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 in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adults may have high BP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120/80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a healthy reading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5 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daily salt limit advised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SIGNS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Usually none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feel completely well.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Headache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Sometimes in severe cases.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Dizziness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Occasional light-headedness.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CAUSES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 your blood pressure at least once a year.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salt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and poor sleep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CARE PATHWAY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Seated, rested reading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 different days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Kidney and sugar tests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Cut salt and pickles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 30 minutes a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a healthy weight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alcohol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DASH-style diet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exercise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Home monitoring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180/120 with chest pain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Emergency care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Readings above 140/90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Side effects from medicines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your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 BP log.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Taste food before adding.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Relax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breathing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6003">
  <a:themeElements>
    <a:clrScheme name="Morphiq medical-6003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medical-6003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Hypertension: The Silent Killer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