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AWARENESS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392973" y="2232660"/>
            <a:ext cx="2007870" cy="18135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844289" y="3301365"/>
            <a:ext cx="286283" cy="842010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566425" y="3579228"/>
            <a:ext cx="842010" cy="286283"/>
          </a:xfrm>
          <a:prstGeom prst="roundRect">
            <a:avLst>
              <a:gd name="adj" fmla="val 1330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559040" y="4499610"/>
            <a:ext cx="115824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717280" y="4110990"/>
            <a:ext cx="277978" cy="38862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995258" y="4110990"/>
            <a:ext cx="27797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273235" y="3851910"/>
            <a:ext cx="277978" cy="90678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551213" y="3851910"/>
            <a:ext cx="324307" cy="64770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875520" y="4499610"/>
            <a:ext cx="2316480" cy="0"/>
          </a:xfrm>
          <a:prstGeom prst="line">
            <a:avLst/>
          </a:prstGeom>
          <a:ln w="50800">
            <a:solidFill>
              <a:schemeClr val="bg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702084" y="210681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982045" y="2245739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62656" y="2572526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222687" y="2214898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107373" y="2195641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58401" y="210911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300" b="1" i="0">
                <a:solidFill>
                  <a:schemeClr val="tx1"/>
                </a:solidFill>
                <a:latin typeface="+mj-lt"/>
              </a:rPr>
              <a:t>Mental Health Awareness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Understanding, support and self-care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Mental health is our emotional, psychological and social well-being; it affects how we think, feel and act.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Conditions like anxiety and depression are common and treatable. Talking openly, early support and healthy routines make a big difference.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people live with a mental health condition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conditions begin by age 14 (illustrative)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accent1"/>
                </a:solidFill>
                <a:latin typeface="+mj-lt"/>
              </a:rPr>
              <a:t>Treatable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right support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Sadness lasting weeks.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Avoiding friends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tx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It is okay to ask for help — it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at work or school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Trauma or loss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sleep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trusted person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Counsellor or doctor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care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Sleep 7–8 hours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connected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Move your body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alcohol and screens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Talking therapies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Self-help and support groups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if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or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 mood for over two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counsellor or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professional help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 to someone daily.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 your sleep.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Two-minute calm breaks.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37">
  <a:themeElements>
    <a:clrScheme name="Morphiq medical-537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medical-537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Awareness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