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HYPERTENSION: THE SILENT KILLER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239000" y="2590873"/>
            <a:ext cx="4191000" cy="2933627"/>
          </a:xfrm>
          <a:custGeom>
            <a:avLst/>
            <a:gdLst/>
            <a:ahLst/>
            <a:cxnLst/>
            <a:rect l="l" t="t" r="r" b="b"/>
            <a:pathLst>
              <a:path w="4191000" h="2933627">
                <a:moveTo>
                  <a:pt x="0" y="2933627"/>
                </a:moveTo>
                <a:lnTo>
                  <a:pt x="0" y="234652"/>
                </a:lnTo>
                <a:lnTo>
                  <a:pt x="104775" y="168361"/>
                </a:lnTo>
                <a:lnTo>
                  <a:pt x="209550" y="106191"/>
                </a:lnTo>
                <a:lnTo>
                  <a:pt x="314325" y="54373"/>
                </a:lnTo>
                <a:lnTo>
                  <a:pt x="419100" y="18100"/>
                </a:lnTo>
                <a:lnTo>
                  <a:pt x="523875" y="1008"/>
                </a:lnTo>
                <a:lnTo>
                  <a:pt x="628650" y="4810"/>
                </a:lnTo>
                <a:lnTo>
                  <a:pt x="733425" y="29125"/>
                </a:lnTo>
                <a:lnTo>
                  <a:pt x="838200" y="71515"/>
                </a:lnTo>
                <a:lnTo>
                  <a:pt x="942975" y="127733"/>
                </a:lnTo>
                <a:lnTo>
                  <a:pt x="1047750" y="192144"/>
                </a:lnTo>
                <a:lnTo>
                  <a:pt x="1152525" y="258292"/>
                </a:lnTo>
                <a:lnTo>
                  <a:pt x="1257300" y="319547"/>
                </a:lnTo>
                <a:lnTo>
                  <a:pt x="1362075" y="369771"/>
                </a:lnTo>
                <a:lnTo>
                  <a:pt x="1466850" y="403929"/>
                </a:lnTo>
                <a:lnTo>
                  <a:pt x="1571625" y="418598"/>
                </a:lnTo>
                <a:lnTo>
                  <a:pt x="1676400" y="412308"/>
                </a:lnTo>
                <a:lnTo>
                  <a:pt x="1781175" y="385689"/>
                </a:lnTo>
                <a:lnTo>
                  <a:pt x="1885950" y="341409"/>
                </a:lnTo>
                <a:lnTo>
                  <a:pt x="1990725" y="283906"/>
                </a:lnTo>
                <a:lnTo>
                  <a:pt x="2095500" y="218943"/>
                </a:lnTo>
                <a:lnTo>
                  <a:pt x="2200275" y="153032"/>
                </a:lnTo>
                <a:lnTo>
                  <a:pt x="2305050" y="92778"/>
                </a:lnTo>
                <a:lnTo>
                  <a:pt x="2409825" y="44220"/>
                </a:lnTo>
                <a:lnTo>
                  <a:pt x="2514600" y="12225"/>
                </a:lnTo>
                <a:lnTo>
                  <a:pt x="2619375" y="0"/>
                </a:lnTo>
                <a:lnTo>
                  <a:pt x="2724150" y="8770"/>
                </a:lnTo>
                <a:lnTo>
                  <a:pt x="2828925" y="37655"/>
                </a:lnTo>
                <a:lnTo>
                  <a:pt x="2933700" y="83762"/>
                </a:lnTo>
                <a:lnTo>
                  <a:pt x="3038475" y="142468"/>
                </a:lnTo>
                <a:lnTo>
                  <a:pt x="3143250" y="207891"/>
                </a:lnTo>
                <a:lnTo>
                  <a:pt x="3248025" y="273472"/>
                </a:lnTo>
                <a:lnTo>
                  <a:pt x="3352800" y="332639"/>
                </a:lnTo>
                <a:lnTo>
                  <a:pt x="3457575" y="379463"/>
                </a:lnTo>
                <a:lnTo>
                  <a:pt x="3562350" y="409249"/>
                </a:lnTo>
                <a:lnTo>
                  <a:pt x="3667125" y="419014"/>
                </a:lnTo>
                <a:lnTo>
                  <a:pt x="3771900" y="407777"/>
                </a:lnTo>
                <a:lnTo>
                  <a:pt x="3876675" y="376666"/>
                </a:lnTo>
                <a:lnTo>
                  <a:pt x="3981450" y="328798"/>
                </a:lnTo>
                <a:lnTo>
                  <a:pt x="4086225" y="268971"/>
                </a:lnTo>
                <a:lnTo>
                  <a:pt x="4191000" y="203181"/>
                </a:lnTo>
                <a:lnTo>
                  <a:pt x="4191000" y="29336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239000" y="3303484"/>
            <a:ext cx="4191000" cy="2221016"/>
          </a:xfrm>
          <a:custGeom>
            <a:avLst/>
            <a:gdLst/>
            <a:ahLst/>
            <a:cxnLst/>
            <a:rect l="l" t="t" r="r" b="b"/>
            <a:pathLst>
              <a:path w="4191000" h="2221016">
                <a:moveTo>
                  <a:pt x="0" y="2221016"/>
                </a:moveTo>
                <a:lnTo>
                  <a:pt x="0" y="9603"/>
                </a:lnTo>
                <a:lnTo>
                  <a:pt x="104775" y="1236"/>
                </a:lnTo>
                <a:lnTo>
                  <a:pt x="209550" y="327"/>
                </a:lnTo>
                <a:lnTo>
                  <a:pt x="314325" y="6908"/>
                </a:lnTo>
                <a:lnTo>
                  <a:pt x="419100" y="20744"/>
                </a:lnTo>
                <a:lnTo>
                  <a:pt x="523875" y="41339"/>
                </a:lnTo>
                <a:lnTo>
                  <a:pt x="628650" y="67954"/>
                </a:lnTo>
                <a:lnTo>
                  <a:pt x="733425" y="99636"/>
                </a:lnTo>
                <a:lnTo>
                  <a:pt x="838200" y="135249"/>
                </a:lnTo>
                <a:lnTo>
                  <a:pt x="942975" y="173518"/>
                </a:lnTo>
                <a:lnTo>
                  <a:pt x="1047750" y="213070"/>
                </a:lnTo>
                <a:lnTo>
                  <a:pt x="1152525" y="252488"/>
                </a:lnTo>
                <a:lnTo>
                  <a:pt x="1257300" y="290360"/>
                </a:lnTo>
                <a:lnTo>
                  <a:pt x="1362075" y="325328"/>
                </a:lnTo>
                <a:lnTo>
                  <a:pt x="1466850" y="356139"/>
                </a:lnTo>
                <a:lnTo>
                  <a:pt x="1571625" y="381689"/>
                </a:lnTo>
                <a:lnTo>
                  <a:pt x="1676400" y="401063"/>
                </a:lnTo>
                <a:lnTo>
                  <a:pt x="1781175" y="413565"/>
                </a:lnTo>
                <a:lnTo>
                  <a:pt x="1885950" y="418748"/>
                </a:lnTo>
                <a:lnTo>
                  <a:pt x="1990725" y="416427"/>
                </a:lnTo>
                <a:lnTo>
                  <a:pt x="2095500" y="406684"/>
                </a:lnTo>
                <a:lnTo>
                  <a:pt x="2200275" y="389868"/>
                </a:lnTo>
                <a:lnTo>
                  <a:pt x="2305050" y="366582"/>
                </a:lnTo>
                <a:lnTo>
                  <a:pt x="2409825" y="337662"/>
                </a:lnTo>
                <a:lnTo>
                  <a:pt x="2514600" y="304142"/>
                </a:lnTo>
                <a:lnTo>
                  <a:pt x="2619375" y="267224"/>
                </a:lnTo>
                <a:lnTo>
                  <a:pt x="2724150" y="228232"/>
                </a:lnTo>
                <a:lnTo>
                  <a:pt x="2828925" y="188563"/>
                </a:lnTo>
                <a:lnTo>
                  <a:pt x="2933700" y="149639"/>
                </a:lnTo>
                <a:lnTo>
                  <a:pt x="3038475" y="112853"/>
                </a:lnTo>
                <a:lnTo>
                  <a:pt x="3143250" y="79526"/>
                </a:lnTo>
                <a:lnTo>
                  <a:pt x="3248025" y="50850"/>
                </a:lnTo>
                <a:lnTo>
                  <a:pt x="3352800" y="27855"/>
                </a:lnTo>
                <a:lnTo>
                  <a:pt x="3457575" y="11363"/>
                </a:lnTo>
                <a:lnTo>
                  <a:pt x="3562350" y="1966"/>
                </a:lnTo>
                <a:lnTo>
                  <a:pt x="3667125" y="0"/>
                </a:lnTo>
                <a:lnTo>
                  <a:pt x="3771900" y="5537"/>
                </a:lnTo>
                <a:lnTo>
                  <a:pt x="3876675" y="18378"/>
                </a:lnTo>
                <a:lnTo>
                  <a:pt x="3981450" y="38061"/>
                </a:lnTo>
                <a:lnTo>
                  <a:pt x="4086225" y="63883"/>
                </a:lnTo>
                <a:lnTo>
                  <a:pt x="4191000" y="94918"/>
                </a:lnTo>
                <a:lnTo>
                  <a:pt x="4191000" y="22210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239000" y="4016075"/>
            <a:ext cx="4191000" cy="1508425"/>
          </a:xfrm>
          <a:custGeom>
            <a:avLst/>
            <a:gdLst/>
            <a:ahLst/>
            <a:cxnLst/>
            <a:rect l="l" t="t" r="r" b="b"/>
            <a:pathLst>
              <a:path w="4191000" h="1508425">
                <a:moveTo>
                  <a:pt x="0" y="1508425"/>
                </a:moveTo>
                <a:lnTo>
                  <a:pt x="0" y="308014"/>
                </a:lnTo>
                <a:lnTo>
                  <a:pt x="104775" y="261903"/>
                </a:lnTo>
                <a:lnTo>
                  <a:pt x="209550" y="212850"/>
                </a:lnTo>
                <a:lnTo>
                  <a:pt x="314325" y="163595"/>
                </a:lnTo>
                <a:lnTo>
                  <a:pt x="419100" y="116886"/>
                </a:lnTo>
                <a:lnTo>
                  <a:pt x="523875" y="75330"/>
                </a:lnTo>
                <a:lnTo>
                  <a:pt x="628650" y="41248"/>
                </a:lnTo>
                <a:lnTo>
                  <a:pt x="733425" y="16542"/>
                </a:lnTo>
                <a:lnTo>
                  <a:pt x="838200" y="2590"/>
                </a:lnTo>
                <a:lnTo>
                  <a:pt x="942975" y="171"/>
                </a:lnTo>
                <a:lnTo>
                  <a:pt x="1047750" y="9422"/>
                </a:lnTo>
                <a:lnTo>
                  <a:pt x="1152525" y="29824"/>
                </a:lnTo>
                <a:lnTo>
                  <a:pt x="1257300" y="60240"/>
                </a:lnTo>
                <a:lnTo>
                  <a:pt x="1362075" y="98971"/>
                </a:lnTo>
                <a:lnTo>
                  <a:pt x="1466850" y="143856"/>
                </a:lnTo>
                <a:lnTo>
                  <a:pt x="1571625" y="192389"/>
                </a:lnTo>
                <a:lnTo>
                  <a:pt x="1676400" y="241861"/>
                </a:lnTo>
                <a:lnTo>
                  <a:pt x="1781175" y="289511"/>
                </a:lnTo>
                <a:lnTo>
                  <a:pt x="1885950" y="332679"/>
                </a:lnTo>
                <a:lnTo>
                  <a:pt x="1990725" y="368956"/>
                </a:lnTo>
                <a:lnTo>
                  <a:pt x="2095500" y="396316"/>
                </a:lnTo>
                <a:lnTo>
                  <a:pt x="2200275" y="413232"/>
                </a:lnTo>
                <a:lnTo>
                  <a:pt x="2305050" y="418761"/>
                </a:lnTo>
                <a:lnTo>
                  <a:pt x="2409825" y="412593"/>
                </a:lnTo>
                <a:lnTo>
                  <a:pt x="2514600" y="395072"/>
                </a:lnTo>
                <a:lnTo>
                  <a:pt x="2619375" y="367178"/>
                </a:lnTo>
                <a:lnTo>
                  <a:pt x="2724150" y="330466"/>
                </a:lnTo>
                <a:lnTo>
                  <a:pt x="2828925" y="286986"/>
                </a:lnTo>
                <a:lnTo>
                  <a:pt x="2933700" y="239166"/>
                </a:lnTo>
                <a:lnTo>
                  <a:pt x="3038475" y="189673"/>
                </a:lnTo>
                <a:lnTo>
                  <a:pt x="3143250" y="141271"/>
                </a:lnTo>
                <a:lnTo>
                  <a:pt x="3248025" y="96662"/>
                </a:lnTo>
                <a:lnTo>
                  <a:pt x="3352800" y="58335"/>
                </a:lnTo>
                <a:lnTo>
                  <a:pt x="3457575" y="28430"/>
                </a:lnTo>
                <a:lnTo>
                  <a:pt x="3562350" y="8616"/>
                </a:lnTo>
                <a:lnTo>
                  <a:pt x="3667125" y="0"/>
                </a:lnTo>
                <a:lnTo>
                  <a:pt x="3771900" y="3061"/>
                </a:lnTo>
                <a:lnTo>
                  <a:pt x="3876675" y="17630"/>
                </a:lnTo>
                <a:lnTo>
                  <a:pt x="3981450" y="42892"/>
                </a:lnTo>
                <a:lnTo>
                  <a:pt x="4086225" y="77439"/>
                </a:lnTo>
                <a:lnTo>
                  <a:pt x="4191000" y="119341"/>
                </a:lnTo>
                <a:lnTo>
                  <a:pt x="4191000" y="15084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239000" y="4728985"/>
            <a:ext cx="4191000" cy="795515"/>
          </a:xfrm>
          <a:custGeom>
            <a:avLst/>
            <a:gdLst/>
            <a:ahLst/>
            <a:cxnLst/>
            <a:rect l="l" t="t" r="r" b="b"/>
            <a:pathLst>
              <a:path w="4191000" h="795515">
                <a:moveTo>
                  <a:pt x="0" y="795515"/>
                </a:moveTo>
                <a:lnTo>
                  <a:pt x="0" y="173913"/>
                </a:lnTo>
                <a:lnTo>
                  <a:pt x="104775" y="108948"/>
                </a:lnTo>
                <a:lnTo>
                  <a:pt x="209550" y="54717"/>
                </a:lnTo>
                <a:lnTo>
                  <a:pt x="314325" y="17051"/>
                </a:lnTo>
                <a:lnTo>
                  <a:pt x="419100" y="0"/>
                </a:lnTo>
                <a:lnTo>
                  <a:pt x="523875" y="5399"/>
                </a:lnTo>
                <a:lnTo>
                  <a:pt x="628650" y="32665"/>
                </a:lnTo>
                <a:lnTo>
                  <a:pt x="733425" y="78868"/>
                </a:lnTo>
                <a:lnTo>
                  <a:pt x="838200" y="139039"/>
                </a:lnTo>
                <a:lnTo>
                  <a:pt x="942975" y="206709"/>
                </a:lnTo>
                <a:lnTo>
                  <a:pt x="1047750" y="274601"/>
                </a:lnTo>
                <a:lnTo>
                  <a:pt x="1152525" y="335415"/>
                </a:lnTo>
                <a:lnTo>
                  <a:pt x="1257300" y="382611"/>
                </a:lnTo>
                <a:lnTo>
                  <a:pt x="1362075" y="411116"/>
                </a:lnTo>
                <a:lnTo>
                  <a:pt x="1466850" y="417864"/>
                </a:lnTo>
                <a:lnTo>
                  <a:pt x="1571625" y="402129"/>
                </a:lnTo>
                <a:lnTo>
                  <a:pt x="1676400" y="365604"/>
                </a:lnTo>
                <a:lnTo>
                  <a:pt x="1781175" y="312215"/>
                </a:lnTo>
                <a:lnTo>
                  <a:pt x="1885950" y="247704"/>
                </a:lnTo>
                <a:lnTo>
                  <a:pt x="1990725" y="179007"/>
                </a:lnTo>
                <a:lnTo>
                  <a:pt x="2095500" y="113511"/>
                </a:lnTo>
                <a:lnTo>
                  <a:pt x="2200275" y="58258"/>
                </a:lnTo>
                <a:lnTo>
                  <a:pt x="2305050" y="19190"/>
                </a:lnTo>
                <a:lnTo>
                  <a:pt x="2409825" y="507"/>
                </a:lnTo>
                <a:lnTo>
                  <a:pt x="2514600" y="4218"/>
                </a:lnTo>
                <a:lnTo>
                  <a:pt x="2619375" y="29925"/>
                </a:lnTo>
                <a:lnTo>
                  <a:pt x="2724150" y="74862"/>
                </a:lnTo>
                <a:lnTo>
                  <a:pt x="2828925" y="134199"/>
                </a:lnTo>
                <a:lnTo>
                  <a:pt x="2933700" y="201555"/>
                </a:lnTo>
                <a:lnTo>
                  <a:pt x="3038475" y="269687"/>
                </a:lnTo>
                <a:lnTo>
                  <a:pt x="3143250" y="331269"/>
                </a:lnTo>
                <a:lnTo>
                  <a:pt x="3248025" y="379680"/>
                </a:lnTo>
                <a:lnTo>
                  <a:pt x="3352800" y="409714"/>
                </a:lnTo>
                <a:lnTo>
                  <a:pt x="3457575" y="418143"/>
                </a:lnTo>
                <a:lnTo>
                  <a:pt x="3562350" y="404058"/>
                </a:lnTo>
                <a:lnTo>
                  <a:pt x="3667125" y="368976"/>
                </a:lnTo>
                <a:lnTo>
                  <a:pt x="3771900" y="316667"/>
                </a:lnTo>
                <a:lnTo>
                  <a:pt x="3876675" y="252758"/>
                </a:lnTo>
                <a:lnTo>
                  <a:pt x="3981450" y="184119"/>
                </a:lnTo>
                <a:lnTo>
                  <a:pt x="4086225" y="118131"/>
                </a:lnTo>
                <a:lnTo>
                  <a:pt x="4191000" y="61890"/>
                </a:lnTo>
                <a:lnTo>
                  <a:pt x="4191000" y="79551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05060" y="1752600"/>
            <a:ext cx="838200" cy="838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AWARENESS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350" b="1" i="0">
                <a:solidFill>
                  <a:schemeClr val="tx1"/>
                </a:solidFill>
                <a:latin typeface="+mj-lt"/>
              </a:rPr>
              <a:t>Hypertension: The Silent Killer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Measure, manage and live well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00" b="1" i="0">
                <a:solidFill>
                  <a:schemeClr val="tx1"/>
                </a:solidFill>
                <a:latin typeface="+mj-lt"/>
              </a:rPr>
              <a:t>Hypertension means blood pressure that stays at or above 140/90 mmHg, straining the heart and blood vessels.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often has no symptoms, so regular checks matter. Untreated, it raises the risk of stroke, heart attack and kidney disease.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high blood pressure?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adults may have high BP (illustrative)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120/80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is a healthy reading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 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daily salt limit advised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Usually none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feel completely well.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Headache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Sometimes in severe cases.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Dizziness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Occasional light-headedness.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 your blood pressure at least once a year.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salt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Stress and poor sleep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Seated, rested reading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different days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Kidney and sugar tests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Lifestyle and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Cut salt and pickles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Walk 30 minutes a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Keep a healthy weight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alcohol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DASH-style diet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exercise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as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Home monitoring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86400"/>
                <a:gridCol w="5486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180/120 with chest pain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Emergency care now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Readings above 140/90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Side effects from medicines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your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 BP log.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Taste food before adding.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Relax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breathing practice.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39">
  <a:themeElements>
    <a:clrScheme name="Morphiq medical-539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medical-539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Hypertension: The Silent Killer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