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143750" y="762000"/>
            <a:ext cx="4286250" cy="6096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7334250" y="952500"/>
            <a:ext cx="3905250" cy="59055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453438" y="2190750"/>
            <a:ext cx="2500312" cy="4191000"/>
          </a:xfrm>
          <a:custGeom>
            <a:avLst/>
            <a:gdLst/>
            <a:ahLst/>
            <a:cxnLst/>
            <a:rect l="l" t="t" r="r" b="b"/>
            <a:pathLst>
              <a:path w="2500312" h="4191000">
                <a:moveTo>
                  <a:pt x="1000124" y="0"/>
                </a:moveTo>
                <a:lnTo>
                  <a:pt x="2500312" y="0"/>
                </a:lnTo>
                <a:lnTo>
                  <a:pt x="2500312" y="4191000"/>
                </a:lnTo>
                <a:lnTo>
                  <a:pt x="0" y="4191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7" name="Connector 6"/>
          <p:cNvCxnSpPr/>
          <p:nvPr/>
        </p:nvCxnSpPr>
        <p:spPr>
          <a:xfrm>
            <a:off x="7620000" y="4495800"/>
            <a:ext cx="100012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8" name="Connector 7"/>
          <p:cNvCxnSpPr/>
          <p:nvPr/>
        </p:nvCxnSpPr>
        <p:spPr>
          <a:xfrm flipV="1">
            <a:off x="8620125" y="3448050"/>
            <a:ext cx="200025" cy="10477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8820150" y="3448050"/>
            <a:ext cx="200025" cy="188595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 flipV="1">
            <a:off x="9020175" y="2903220"/>
            <a:ext cx="200025" cy="243078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220200" y="2903220"/>
            <a:ext cx="200025" cy="159258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420225" y="4495800"/>
            <a:ext cx="1533525" cy="0"/>
          </a:xfrm>
          <a:prstGeom prst="line">
            <a:avLst/>
          </a:prstGeom>
          <a:ln w="63500">
            <a:solidFill>
              <a:schemeClr val="tx1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1333500"/>
            <a:ext cx="5905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HEALTH AWARENESS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94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94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26000" y="5657850"/>
            <a:ext cx="1879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26000" y="5848350"/>
            <a:ext cx="1879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66875"/>
            <a:ext cx="62865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500" b="1" i="0">
                <a:solidFill>
                  <a:schemeClr val="tx1"/>
                </a:solidFill>
                <a:latin typeface="+mj-lt"/>
              </a:rPr>
              <a:t>Heart Health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381500"/>
            <a:ext cx="5715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the risks, protect your heart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Many heart problems can be prevented by controlling blood pressure, cholesterol, smoking and stress.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#1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leading cause of death worldwide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80%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early heart disease is preventable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50" b="1" i="0">
                <a:solidFill>
                  <a:schemeClr val="accent2"/>
                </a:solidFill>
                <a:latin typeface="+mj-lt"/>
              </a:rPr>
              <a:t>120/80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healthy blood pressure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Shortness of breath on exertion.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tiredness, sweating, nausea.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96200" y="1885950"/>
            <a:ext cx="37338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96200" y="1885950"/>
            <a:ext cx="47625" cy="396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Learn the warning signs of a heart attack and call for help fast.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 and tobacco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Blood pressure and pulse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Medicines or procedures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Quit tobacco completely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Exercise most days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Manage stress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for BP and cholesterol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Angioplasty or surgery if needed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lasting minutes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on light activity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often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762000" y="15240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193929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10,000 steps a day.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406900" y="193929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one teaspoon a day.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51800" y="193929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Check-ups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Yearly heart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5715000"/>
            <a:ext cx="10668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3500" y="1905000"/>
            <a:ext cx="95250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3905250"/>
            <a:ext cx="68580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540">
  <a:themeElements>
    <a:clrScheme name="Morphiq medical-540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medical-540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Health Matters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