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CLINICAL AWARENESS SERIES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CLINICAL AWARENESS SERIES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CLINICAL AWARENESS SERIES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CLINICAL AWARENESS SERIES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2194560" y="548640"/>
            <a:ext cx="2125980" cy="192024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870518" y="1680210"/>
            <a:ext cx="303124" cy="891540"/>
          </a:xfrm>
          <a:prstGeom prst="roundRect">
            <a:avLst>
              <a:gd name="adj" fmla="val 12569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576310" y="1974418"/>
            <a:ext cx="891540" cy="303124"/>
          </a:xfrm>
          <a:prstGeom prst="roundRect">
            <a:avLst>
              <a:gd name="adj" fmla="val 12569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0" y="2948940"/>
            <a:ext cx="3048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3048000" y="2537460"/>
            <a:ext cx="731520" cy="41148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3779520" y="2537460"/>
            <a:ext cx="731520" cy="6858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4511040" y="2263140"/>
            <a:ext cx="731520" cy="96012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5242560" y="2263140"/>
            <a:ext cx="853440" cy="6858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6096000" y="2948940"/>
            <a:ext cx="6096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254169" y="174112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023178" y="467744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29232" y="834824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951958" y="728911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537667" y="566053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81087" y="777982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334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60960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Presenter Name   ·   7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750" b="1" i="0">
                <a:solidFill>
                  <a:schemeClr val="tx1"/>
                </a:solidFill>
                <a:latin typeface="+mj-lt"/>
              </a:rPr>
              <a:t>Clinical Awareness Series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Sessions on prevention, care and wellbeing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657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5900" y="1657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Nutrition for Teens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384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533400" y="23939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5900" y="23939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Understanding Diabetes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85900" y="31210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33400" y="31305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31305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Hypertension: The Silent Killer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576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33400" y="38671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38671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Mental Health Awareness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485900" y="45942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533400" y="46037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85900" y="46037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Heart Health Basics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85900" y="5330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533400" y="5340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85900" y="5340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Mental Health and Wellbeing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485900" y="6067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3" name="Image placeholder (right-click &gt; Format Shape &gt; Picture fill)"/>
          <p:cNvSpPr/>
          <p:nvPr/>
        </p:nvSpPr>
        <p:spPr>
          <a:xfrm>
            <a:off x="8066532" y="1657350"/>
            <a:ext cx="3592068" cy="4305300"/>
          </a:xfrm>
          <a:prstGeom prst="roundRect">
            <a:avLst>
              <a:gd name="adj" fmla="val 21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9252966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075926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61782" y="41757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Nutrition for Teens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Eating right for energy, growth and focus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1 · Nutrition for Teens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Good nutrition means eating a balanced variety of foods that give the body the energy and nutrients it needs.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Teenage years are a time of rapid growth. Balanced meals improve energy, concentration, immunity and mood.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good nutrition?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food groups to include daily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glasses of water a day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fruit with every meal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energy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Tired and unable to focus.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Frequent illness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Weak immunity.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Hair and skin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Dull skin, brittle hair.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195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a colourful plate — more colours, more nutrients.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Skipping breakfast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Too much junk food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Sugary drinks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Crash diets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Write what you eat for a week</a:t>
            </a:r>
          </a:p>
        </p:txBody>
      </p:sp>
      <p:sp>
        <p:nvSpPr>
          <p:cNvPr id="10" name="Oval 9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Compare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Check against the food plate</a:t>
            </a:r>
          </a:p>
        </p:txBody>
      </p:sp>
      <p:sp>
        <p:nvSpPr>
          <p:cNvPr id="15" name="Oval 14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Adjust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Swap one item at a time</a:t>
            </a:r>
          </a:p>
        </p:txBody>
      </p:sp>
      <p:sp>
        <p:nvSpPr>
          <p:cNvPr id="20" name="Oval 19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Notice energy and mood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Eat breakfast every 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Choose whole grains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Add dal, eggs or paneer for protein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Snack on fruit and nuts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Plan balanced meals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Drink water, not soda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 fried snacks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Talk to a dietitian if needed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562600"/>
                <a:gridCol w="5562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Sudden weight loss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a doctor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Always tired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Check iron levels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Very restrictive eating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Seek support early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Pack a healthy tiffin.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Hydrate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Carry a water bottle.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Balance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Half plate vegetables.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Understanding Diabetes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Awareness, prevention and everyday management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2 · Understanding Diabetes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Diabetes is a condition in which blood sugar stays too high because the body does not make or use insulin properly.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Type 2 diabetes is the most common form and is closely linked to lifestyle. With early diagnosis and good habits, most people live full, active lives.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diabetes?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 in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adults may have diabetes (illustrative)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50%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may not know they have it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30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daily activity helps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Thirst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Feeling thirsty and urinating often.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Fatigue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Tiredness and blurred vision.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Slow healing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Cuts and infections heal slowly.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195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Get your blood sugar checked once a year after 30.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 of diabetes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Overweight and inactivity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blood pressure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Unhealthy diet high in sugar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Screen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Fasting blood sugar</a:t>
            </a:r>
          </a:p>
        </p:txBody>
      </p:sp>
      <p:sp>
        <p:nvSpPr>
          <p:cNvPr id="10" name="Oval 9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Confirm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HbA1c test</a:t>
            </a:r>
          </a:p>
        </p:txBody>
      </p:sp>
      <p:sp>
        <p:nvSpPr>
          <p:cNvPr id="15" name="Oval 14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Check eyes, kidneys, feet</a:t>
            </a:r>
          </a:p>
        </p:txBody>
      </p:sp>
      <p:sp>
        <p:nvSpPr>
          <p:cNvPr id="20" name="Oval 19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Diet, activity,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20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Eat more whole grains and vegetables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Stay active every 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Maintain a healthy weight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 sugary drinks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Lifestyle changes first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Oral medicines as prescribed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Insulin when needed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monitoring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21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562600"/>
                <a:gridCol w="5562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Very high thirst and weight loss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 this week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Wound not healing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Visit a clinic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Confusion or fainting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Seek emergency care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22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30 minutes of walking daily.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Eat well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Half the plate vegetables.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Sleep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7–8 hours every night.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Hypertension: The Silent Killer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Measure, manage and live well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3 · Hypertension: The Silent Killer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25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Hypertension means blood pressure that stays at or above 140/90 mmHg, straining the heart and blood vessels.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It often has no symptoms, so regular checks matter. Untreated, it raises the risk of stroke, heart attack and kidney disease.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high blood pressure?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 in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adults may have high BP (illustrative)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120/80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is a healthy reading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5 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daily salt limit advised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27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Usually none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Many feel completely well.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Headache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Sometimes in severe cases.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Dizziness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Occasional light-headedness.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28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195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Check your blood pressure at least once a year.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Too much salt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Overweight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Stress and poor sleep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29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Seated, rested reading</a:t>
            </a:r>
          </a:p>
        </p:txBody>
      </p:sp>
      <p:sp>
        <p:nvSpPr>
          <p:cNvPr id="10" name="Oval 9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Repeat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 different days</a:t>
            </a:r>
          </a:p>
        </p:txBody>
      </p:sp>
      <p:sp>
        <p:nvSpPr>
          <p:cNvPr id="15" name="Oval 14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Kidney and sugar tests</a:t>
            </a:r>
          </a:p>
        </p:txBody>
      </p:sp>
      <p:sp>
        <p:nvSpPr>
          <p:cNvPr id="20" name="Oval 19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Treat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Lifestyle and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30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Cut salt and pickles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Walk 30 minutes a 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Keep a healthy weight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 alcohol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DASH-style diet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exercise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Medicines as prescribed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Home monitoring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31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562600"/>
                <a:gridCol w="5562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BP above 180/120 with chest pain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Emergency care now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Readings above 140/90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Side effects from medicines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your doctor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32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Home BP log.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Less salt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Taste food before adding.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Relax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Daily breathing practice.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Mental Health Awareness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Understanding, support and self-care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4 · Mental Health Awareness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35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Mental health is our emotional, psychological and social well-being; it affects how we think, feel and act.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Conditions like anxiety and depression are common and treatable. Talking openly, early support and healthy routines make a big difference.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mental health?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36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 in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950" b="0" i="0">
                <a:solidFill>
                  <a:schemeClr val="tx2"/>
                </a:solidFill>
                <a:latin typeface="+mn-lt"/>
              </a:rPr>
              <a:t>people live with a mental health condition (illustrative)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50%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conditions begin by age 14 (illustrative)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950" b="1" i="0">
                <a:solidFill>
                  <a:schemeClr val="accent2"/>
                </a:solidFill>
                <a:latin typeface="+mj-lt"/>
              </a:rPr>
              <a:t>Treatable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with the right support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37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mood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Sadness lasting weeks.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Anxiety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Constant worry or panic.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Withdrawal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Avoiding friends and activities.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38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195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It is okay to ask for help — it is a sign of strength.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Stress at work or school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Isolation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Trauma or loss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39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Notice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Changes in mood or sleep</a:t>
            </a:r>
          </a:p>
        </p:txBody>
      </p:sp>
      <p:sp>
        <p:nvSpPr>
          <p:cNvPr id="10" name="Oval 9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Talk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 trusted person</a:t>
            </a:r>
          </a:p>
        </p:txBody>
      </p:sp>
      <p:sp>
        <p:nvSpPr>
          <p:cNvPr id="15" name="Oval 14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Counsellor or doctor</a:t>
            </a:r>
          </a:p>
        </p:txBody>
      </p:sp>
      <p:sp>
        <p:nvSpPr>
          <p:cNvPr id="20" name="Oval 19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Therapy, care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40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Sleep 7–8 hours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Stay connected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Move your body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 alcohol and screens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Talking therapies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Self-help and support groups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Medicines if prescribed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follow-up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41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562600"/>
                <a:gridCol w="5562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Thoughts of self-harm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Contact a helpline or emergency services now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Low mood for over two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counsellor or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Panic attacks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Seek professional help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42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Talk to someone daily.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Protect your sleep.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Breathe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Two-minute calm breaks.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Heart Health Basics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Know the risks, spot the signs, protect your heart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5 · Heart Health Basics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45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Heart disease covers conditions that affect the heart and blood vessels, such as blocked arteries and heart attacks.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Most heart disease is linked to blood pressure, cholesterol, smoking, diabetes and inactivity. Many risks can be reduced with healthy habits and regular check-ups.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heart disease?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46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#1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cause of death worldwide (WHO)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80%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early heart disease is preventable (illustrative)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30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activity most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47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Chest pain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Pressure or tightness in the chest.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Breathlessness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Short of breath with little effort.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Fatigue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Unusual tiredness.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48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195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Know your numbers: blood pressure, sugar and cholesterol.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blood pressure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cholesterol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Smoking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Diabetes and obesity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49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BP and pulse</a:t>
            </a:r>
          </a:p>
        </p:txBody>
      </p:sp>
      <p:sp>
        <p:nvSpPr>
          <p:cNvPr id="10" name="Oval 9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ECG and blood tests</a:t>
            </a:r>
          </a:p>
        </p:txBody>
      </p:sp>
      <p:sp>
        <p:nvSpPr>
          <p:cNvPr id="15" name="Oval 14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Image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Echo or stress test</a:t>
            </a:r>
          </a:p>
        </p:txBody>
      </p:sp>
      <p:sp>
        <p:nvSpPr>
          <p:cNvPr id="20" name="Oval 19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Lifestyle and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50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Walk briskly every 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Eat less salt and fried food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Quit smoking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Manage stress and sleep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Healthy lifestyle first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Medicines as prescribed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Procedures when needed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Cardiac rehabilitation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51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562600"/>
                <a:gridCol w="5562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Chest pain spreading to arm or jaw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Call emergency services now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Breathless climbing stairs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 soon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BP above 140/90 repeatedly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Book a check-up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52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30 minutes daily.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Eat smart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More vegetables, less salt.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Annual health check.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Mental Health and Wellbeing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Talking openly, caring early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6 · Mental Health and Wellbeing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55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Mental health is our emotional, psychological and social wellbeing — how we think, feel and cope with life.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Everyone has mental health, just like physical health. Stress, anxiety and depression are common and treatable, and asking for help is a sign of strength.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mental health?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56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 in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950" b="0" i="0">
                <a:solidFill>
                  <a:schemeClr val="tx2"/>
                </a:solidFill>
                <a:latin typeface="+mn-lt"/>
              </a:rPr>
              <a:t>people experience a mental health condition (illustrative)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75%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conditions begin before age 25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950" b="1" i="0">
                <a:solidFill>
                  <a:schemeClr val="accent2"/>
                </a:solidFill>
                <a:latin typeface="+mj-lt"/>
              </a:rPr>
              <a:t>Treatable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with support and care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57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mood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Persistent sadness or emptiness.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Anxiety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Constant worry or panic.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Withdrawal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Losing interest in people and activities.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58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195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Talk to someone you trust — a friend, family member or counsellor.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Ongoing stress at work or study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Isolation and loneliness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Major life changes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59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Notice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Changes in mood or behaviour</a:t>
            </a:r>
          </a:p>
        </p:txBody>
      </p:sp>
      <p:sp>
        <p:nvSpPr>
          <p:cNvPr id="10" name="Oval 9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Talk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Share with someone trusted</a:t>
            </a:r>
          </a:p>
        </p:txBody>
      </p:sp>
      <p:sp>
        <p:nvSpPr>
          <p:cNvPr id="15" name="Oval 14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Meet a counsellor or doctor</a:t>
            </a:r>
          </a:p>
        </p:txBody>
      </p:sp>
      <p:sp>
        <p:nvSpPr>
          <p:cNvPr id="20" name="Oval 19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Therapy, self-care,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60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sleep and exercise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Stay connected with people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 screen time at night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Practise mindfulness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Counselling and therapy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Support groups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Medicines when prescribed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Workplace or school support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61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562600"/>
                <a:gridCol w="5562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Feeling low for two weeks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a counsellor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Panic attacks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Thoughts of self-harm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Contact a helpline immediately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62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Five minutes of deep breathing.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Call a friend this week.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Keep a regular sleep routine.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Nutrition for Teenagers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Eating right for growth, energy and focus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7 · Nutrition for Teenagers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65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Teen nutrition is about getting enough energy, protein, iron, calcium and vitamins for a fast-growing body.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teenage years bring growth spurts, exams and sports. Balanced meals, regular breakfast and fewer junk foods support energy, focus and long-term health.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teen nutrition?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66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2,200+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kcal a day for many active teens (approx.)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000" b="1" i="0">
                <a:solidFill>
                  <a:schemeClr val="accent2"/>
                </a:solidFill>
                <a:latin typeface="+mj-lt"/>
              </a:rPr>
              <a:t>1,300 mg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calcium needed daily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 in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teen girls may be low in iron (illustrative)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67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Tiredness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Low energy and focus.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Pale skin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Possible low iron.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Frequent illness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Weak immunity.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68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195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Never skip breakfast before school.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Skipping breakfast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Too much junk food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Crash dieting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Low fruit and vegetable intake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69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Height, weight, BMI</a:t>
            </a:r>
          </a:p>
        </p:txBody>
      </p:sp>
      <p:sp>
        <p:nvSpPr>
          <p:cNvPr id="10" name="Oval 9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Eating habits</a:t>
            </a:r>
          </a:p>
        </p:txBody>
      </p:sp>
      <p:sp>
        <p:nvSpPr>
          <p:cNvPr id="15" name="Oval 14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Haemoglobin if needed</a:t>
            </a:r>
          </a:p>
        </p:txBody>
      </p:sp>
      <p:sp>
        <p:nvSpPr>
          <p:cNvPr id="20" name="Oval 19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Balanced meal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70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Eat a rainbow of vegetables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Include dal, eggs or paneer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Drink milk or curd daily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Choose water over soft drinks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Balanced meals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Iron-rich foods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Supplements if advised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activity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71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562600"/>
                <a:gridCol w="5562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Fainting or extreme tiredness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Rapid weight loss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parents and a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Constant hunger and thirst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Get a check-up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72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Breakfast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Every single 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Hydrate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Water bottle in your bag.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Snack smart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Fruit, nuts, chana.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677">
  <a:themeElements>
    <a:clrScheme name="Morphiq medical-677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medical-677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Awareness Series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