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HEALTH EDUCATION COURSE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HEALTH EDUCATION COURSE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HEALTH EDUCATION COURSE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HEALTH EDUCATION COURSE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19950" y="685800"/>
            <a:ext cx="4286250" cy="6172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10450" y="876300"/>
            <a:ext cx="3905250" cy="5981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529638" y="2114550"/>
            <a:ext cx="2500312" cy="4267200"/>
          </a:xfrm>
          <a:custGeom>
            <a:avLst/>
            <a:gdLst/>
            <a:ahLst/>
            <a:cxnLst/>
            <a:rect l="l" t="t" r="r" b="b"/>
            <a:pathLst>
              <a:path w="2500312" h="4267200">
                <a:moveTo>
                  <a:pt x="1000124" y="0"/>
                </a:moveTo>
                <a:lnTo>
                  <a:pt x="2500312" y="0"/>
                </a:lnTo>
                <a:lnTo>
                  <a:pt x="2500312" y="4267200"/>
                </a:lnTo>
                <a:lnTo>
                  <a:pt x="0" y="4267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7696200" y="4461510"/>
            <a:ext cx="1000125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696325" y="3394710"/>
            <a:ext cx="200025" cy="106680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896350" y="3394710"/>
            <a:ext cx="200025" cy="192024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9096375" y="2839974"/>
            <a:ext cx="200025" cy="2474976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296400" y="2839974"/>
            <a:ext cx="200025" cy="1621536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496425" y="4461510"/>
            <a:ext cx="1533525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HEALTH COURSE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17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17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49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49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700" b="1" i="0">
                <a:solidFill>
                  <a:schemeClr val="tx1"/>
                </a:solidFill>
                <a:latin typeface="+mj-lt"/>
              </a:rPr>
              <a:t>Health Education Course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Sessions on prevention, care and wellbeing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Nutrition for Teenagers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Heart Health Matters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Nutrition for Teens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9814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Mental Health and Wellbeing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68800" y="39814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Hypertension: The Silent Killer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Nutrition for Teenagers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Eating right for growth, energy and 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1 · Nutrition for Teenagers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Teen nutrition is about getting enough energy, protein, iron, calcium and vitamins for a fast-growing body.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teenage years bring growth spurts, exams and sports. Balanced meals, regular breakfast and fewer junk foods support energy, focus and long-term health.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is teen nutrition?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2,200+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kcal a day for many active teens (approx.)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350" b="1" i="0">
                <a:solidFill>
                  <a:schemeClr val="tx1"/>
                </a:solidFill>
                <a:latin typeface="+mj-lt"/>
              </a:rPr>
              <a:t>1,300 mg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calcium needed daily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in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teen girls may be low in iron (illustrative)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Tiredness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Low energy and focus.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Pale skin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Possible low iron.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Frequent illness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Weak immunity.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352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Never skip breakfast before school.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Skipping breakfast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Too much junk food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Crash dieting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Low fruit and vegetable intake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Height, weight, BMI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Eating habits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Haemoglobin if needed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Balanced meal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Prevention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Eat a rainbow of vegetables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Include dal, eggs or paneer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Drink milk or curd daily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Choose water over soft drinks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Treatment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Balanced meals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Iron-rich foods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Supplements if advised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Regular activity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Fainting or extreme tiredness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Rapid weight loss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parents and a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Constant hunger and thirst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Get a check-up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Breakfast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Every single day.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Hydrate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Water bottle in your bag.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Snack smart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Fruit, nuts, chana.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6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Heart Health Matters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Know the risks, protect your heart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2 · Heart Health Matters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00" b="1" i="0">
                <a:solidFill>
                  <a:schemeClr val="tx1"/>
                </a:solidFill>
                <a:latin typeface="+mj-lt"/>
              </a:rPr>
              <a:t>Heart disease covers conditions that affect the heart and blood vessels, such as blocked arteries and heart attacks.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Many heart problems can be prevented by controlling blood pressure, cholesterol, smoking and stress.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is heart disease?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#1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leading cause of death worldwide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early heart disease is preventable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120/80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healthy blood pressure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Chest pain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Pressure or tightness in the chest.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Breathlessness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Shortness of breath on exertion.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Fatigue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Unusual tiredness, sweating, nausea.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352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Learn the warning signs of a heart attack and call for help fast.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Smoking and tobacco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blood pressure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cholesterol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Diabetes and obesity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Blood pressure and pulse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ECG and blood tests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Image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Echo or stress test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Treat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Medicines or procedures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Prevention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Quit tobacco completely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Exercise most days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Eat less salt and fried food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Manage stress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Treatment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Medicines for BP and cholesterol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Cardiac rehabilitation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Angioplasty or surgery if needed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Regular follow-up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Chest pain lasting minutes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Call emergency services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Breathless on light activity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 soon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BP above 140/90 often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Book a check-up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10,000 steps a day.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Less salt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 one teaspoon a day.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Check-ups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Yearly heart health check.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Nutrition for Teens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Eating right for energy, growth and 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3 · Nutrition for Teens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Good nutrition means eating a balanced variety of foods that give the body the energy and nutrients it needs.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Teenage years are a time of rapid growth. Balanced meals improve energy, concentration, immunity and mood.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is good nutrition?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food groups to include daily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glasses of water a day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fruit with every meal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energy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Tired and unable to focus.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Frequent illness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Weak immunity.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Hair and skin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Dull skin, brittle hair.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352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a colourful plate — more colours, more nutrients.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Skipping breakfast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Too much junk food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Sugary drinks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Crash diets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Write what you eat for a week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Compare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Check against the food plate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Adjust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Swap one item at a time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Notice energy and mood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Prevention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Eat breakfast every day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Choose whole grains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Add dal, eggs or paneer for protein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Snack on fruit and nuts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Treatment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Plan balanced meals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Drink water, not soda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Limit fried snacks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Talk to a dietitian if needed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Sudden weight loss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a doctor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Always tired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Check iron levels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Very restrictive eating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Seek support early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Pack a healthy tiffin.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Hydrate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Carry a water bottle.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Balance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Half plate vegetables.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Mental Health and Wellbeing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Talking openly, caring early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4 · Mental Health and Wellbeing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Mental health is our emotional, psychological and social wellbeing — how we think, feel and cope with life.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Everyone has mental health, just like physical health. Stress, anxiety and depression are common and treatable, and asking for help is a sign of strength.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is mental health?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 in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people experience a mental health condition (illustrative)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75%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conditions begin before age 25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900" b="1" i="0">
                <a:solidFill>
                  <a:schemeClr val="tx1"/>
                </a:solidFill>
                <a:latin typeface="+mj-lt"/>
              </a:rPr>
              <a:t>Treatable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with support and care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mood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Persistent sadness or emptiness.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Anxiety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Constant worry or panic.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Withdrawal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Losing interest in people and activities.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352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Talk to someone you trust — a friend, family member or counsellor.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Ongoing stress at work or study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Isolation and loneliness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Major life changes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Notice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Changes in mood or behaviour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Share with someone trusted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Meet a counsellor or doctor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Therapy, self-care,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Prevention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Regular sleep and exercise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Stay connected with people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Limit screen time at night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Practise mindfulness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Treatment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Counselling and therapy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Support groups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Medicines when prescribed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Workplace or school support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Feeling low for two weeks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a counsellor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Panic attacks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Thoughts of self-harm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Contact a helpline immediately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Five minutes of deep breathing.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Call a friend this week.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Keep a regular sleep routine.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Hypertension: The Silent Killer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Measure, manage and live well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Session 5 · Hypertension: The Silent Killer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Hypertension means blood pressure that stays at or above 140/90 mmHg, straining the heart and blood vessels.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often has no symptoms, so regular checks matter. Untreated, it raises the risk of stroke, heart attack and kidney disease.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is high blood pressure?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 in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adults may have high BP (illustrative)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120/80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is a healthy reading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 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daily salt limit advised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Usually none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feel completely well.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Headache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Sometimes in severe cases.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Dizziness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Occasional light-headedness.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352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Check your blood pressure at least once a year.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Too much salt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Overweight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Stress and poor sleep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Seated, rested reading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Repeat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 different days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Kidney and sugar tests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Treat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Lifestyle and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Prevention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Cut salt and pickles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Walk 30 minutes a day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 a healthy weight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Limit alcohol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Treatment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DASH-style diet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Regular exercise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Medicines as prescribed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Home monitoring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BP above 180/120 with chest pain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Emergency care now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Readings above 140/90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Side effects from medicines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your doctor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8293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Home BP log.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Less salt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Taste food before adding.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Relax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Daily breathing practice.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Presenter Name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676">
  <a:themeElements>
    <a:clrScheme name="Morphiq medical-676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medical-676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Education Course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