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 Bullets">
    <p:spTree>
      <p:nvGrpSpPr>
        <p:cNvPr id="1" name=""/>
        <p:cNvGrpSpPr/>
        <p:nvPr/>
      </p:nvGrpSpPr>
      <p:grpSpPr>
        <a:xfrm>
          <a:off x="0" y="0"/>
          <a:ext cx="0" cy="0"/>
          <a:chOff x="0" y="0"/>
          <a:chExt cx="0" cy="0"/>
        </a:xfrm>
      </p:grpSpPr>
      <p:sp>
        <p:nvSpPr>
          <p:cNvPr id="101" name="Rectangle 1"/>
          <p:cNvSpPr/>
          <p:nvPr/>
        </p:nvSpPr>
        <p:spPr>
          <a:xfrm>
            <a:off x="10763250" y="0"/>
            <a:ext cx="1428750" cy="247650"/>
          </a:xfrm>
          <a:prstGeom prst="rect">
            <a:avLst/>
          </a:prstGeom>
          <a:solidFill>
            <a:schemeClr val="accent1"/>
          </a:solidFill>
          <a:ln>
            <a:noFill/>
          </a:ln>
          <a:effectLst/>
        </p:spPr>
        <p:txBody>
          <a:bodyPr rtlCol="0" anchor="ctr"/>
          <a:lstStyle/>
          <a:p>
            <a:pPr algn="ctr"/>
          </a:p>
        </p:txBody>
      </p:sp>
      <p:sp>
        <p:nvSpPr>
          <p:cNvPr id="102" name="Rectangle 2"/>
          <p:cNvSpPr/>
          <p:nvPr/>
        </p:nvSpPr>
        <p:spPr>
          <a:xfrm>
            <a:off x="11944350" y="0"/>
            <a:ext cx="247650" cy="1047750"/>
          </a:xfrm>
          <a:prstGeom prst="rect">
            <a:avLst/>
          </a:prstGeom>
          <a:solidFill>
            <a:schemeClr val="accent2"/>
          </a:solidFill>
          <a:ln>
            <a:noFill/>
          </a:ln>
          <a:effectLst/>
        </p:spPr>
        <p:txBody>
          <a:bodyPr rtlCol="0" anchor="ctr"/>
          <a:lstStyle/>
          <a:p>
            <a:pPr algn="ctr"/>
          </a:p>
        </p:txBody>
      </p:sp>
      <p:sp>
        <p:nvSpPr>
          <p:cNvPr id="103" name="TextBox 3"/>
          <p:cNvSpPr txBox="1"/>
          <p:nvPr/>
        </p:nvSpPr>
        <p:spPr>
          <a:xfrm>
            <a:off x="685800" y="6210300"/>
            <a:ext cx="4953000" cy="171450"/>
          </a:xfrm>
          <a:prstGeom prst="rect">
            <a:avLst/>
          </a:prstGeom>
          <a:noFill/>
        </p:spPr>
        <p:txBody>
          <a:bodyPr wrap="square" lIns="0" rIns="0" tIns="0" bIns="0" anchor="t">
            <a:spAutoFit/>
          </a:bodyPr>
          <a:lstStyle/>
          <a:p>
            <a:pPr algn="l">
              <a:lnSpc>
                <a:spcPct val="115000"/>
              </a:lnSpc>
            </a:pPr>
            <a:r>
              <a:rPr sz="900" b="0" i="0" spc="100">
                <a:solidFill>
                  <a:schemeClr val="tx2"/>
                </a:solidFill>
                <a:latin typeface="+mn-lt"/>
                <a:cs typeface="+mn-cs"/>
              </a:rPr>
              <a:t>जल संरक्षण</a:t>
            </a:r>
          </a:p>
        </p:txBody>
      </p:sp>
      <p:sp>
        <p:nvSpPr>
          <p:cNvPr id="104" name="Slide number"/>
          <p:cNvSpPr txBox="1"/>
          <p:nvPr/>
        </p:nvSpPr>
        <p:spPr>
          <a:xfrm>
            <a:off x="10363200" y="6210300"/>
            <a:ext cx="1143000" cy="171450"/>
          </a:xfrm>
          <a:prstGeom prst="rect">
            <a:avLst/>
          </a:prstGeom>
          <a:noFill/>
        </p:spPr>
        <p:txBody>
          <a:bodyPr wrap="none" lIns="0" rIns="0" tIns="0" bIns="0" anchor="ctr">
            <a:spAutoFit/>
          </a:bodyPr>
          <a:lstStyle/>
          <a:p>
            <a:pPr algn="r"/>
            <a:fld id="{B6F15528-21DE-4FAA-801E-634DDDAF4B2B}" type="slidenum">
              <a:rPr lang="en-US" sz="1000">
                <a:solidFill>
                  <a:schemeClr val="tx2"/>
                </a:solidFill>
                <a:latin typeface="+mn-lt"/>
              </a:rPr>
              <a:t>&lt;#&gt;</a:t>
            </a:fld>
          </a:p>
        </p:txBody>
      </p:sp>
      <p:sp>
        <p:nvSpPr>
          <p:cNvPr id="2" name="Title 1"/>
          <p:cNvSpPr>
            <a:spLocks noGrp="1"/>
          </p:cNvSpPr>
          <p:nvPr>
            <p:ph type="title"/>
          </p:nvPr>
        </p:nvSpPr>
        <p:spPr>
          <a:xfrm>
            <a:off x="685800" y="609600"/>
            <a:ext cx="10820400" cy="876300"/>
          </a:xfrm>
        </p:spPr>
        <p:txBody>
          <a:bodyPr/>
          <a:lstStyle/>
          <a:p>
            <a:r>
              <a:rPr lang="en-US" smtClean="0"/>
              <a:t>Click to edit Master title style</a:t>
            </a:r>
            <a:endParaRPr lang="en-US"/>
          </a:p>
        </p:txBody>
      </p:sp>
      <p:sp>
        <p:nvSpPr>
          <p:cNvPr id="3" name="Content Placeholder 2"/>
          <p:cNvSpPr>
            <a:spLocks noGrp="1"/>
          </p:cNvSpPr>
          <p:nvPr>
            <p:ph idx="1"/>
          </p:nvPr>
        </p:nvSpPr>
        <p:spPr>
          <a:xfrm>
            <a:off x="685800" y="1809750"/>
            <a:ext cx="10820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Divi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lumns">
    <p:spTree>
      <p:nvGrpSpPr>
        <p:cNvPr id="1" name=""/>
        <p:cNvGrpSpPr/>
        <p:nvPr/>
      </p:nvGrpSpPr>
      <p:grpSpPr>
        <a:xfrm>
          <a:off x="0" y="0"/>
          <a:ext cx="0" cy="0"/>
          <a:chOff x="0" y="0"/>
          <a:chExt cx="0" cy="0"/>
        </a:xfrm>
      </p:grpSpPr>
      <p:sp>
        <p:nvSpPr>
          <p:cNvPr id="101" name="Rectangle 1"/>
          <p:cNvSpPr/>
          <p:nvPr/>
        </p:nvSpPr>
        <p:spPr>
          <a:xfrm>
            <a:off x="10763250" y="0"/>
            <a:ext cx="1428750" cy="247650"/>
          </a:xfrm>
          <a:prstGeom prst="rect">
            <a:avLst/>
          </a:prstGeom>
          <a:solidFill>
            <a:schemeClr val="accent1"/>
          </a:solidFill>
          <a:ln>
            <a:noFill/>
          </a:ln>
          <a:effectLst/>
        </p:spPr>
        <p:txBody>
          <a:bodyPr rtlCol="0" anchor="ctr"/>
          <a:lstStyle/>
          <a:p>
            <a:pPr algn="ctr"/>
          </a:p>
        </p:txBody>
      </p:sp>
      <p:sp>
        <p:nvSpPr>
          <p:cNvPr id="102" name="Rectangle 2"/>
          <p:cNvSpPr/>
          <p:nvPr/>
        </p:nvSpPr>
        <p:spPr>
          <a:xfrm>
            <a:off x="11944350" y="0"/>
            <a:ext cx="247650" cy="1047750"/>
          </a:xfrm>
          <a:prstGeom prst="rect">
            <a:avLst/>
          </a:prstGeom>
          <a:solidFill>
            <a:schemeClr val="accent2"/>
          </a:solidFill>
          <a:ln>
            <a:noFill/>
          </a:ln>
          <a:effectLst/>
        </p:spPr>
        <p:txBody>
          <a:bodyPr rtlCol="0" anchor="ctr"/>
          <a:lstStyle/>
          <a:p>
            <a:pPr algn="ctr"/>
          </a:p>
        </p:txBody>
      </p:sp>
      <p:sp>
        <p:nvSpPr>
          <p:cNvPr id="103" name="TextBox 3"/>
          <p:cNvSpPr txBox="1"/>
          <p:nvPr/>
        </p:nvSpPr>
        <p:spPr>
          <a:xfrm>
            <a:off x="685800" y="6210300"/>
            <a:ext cx="4953000" cy="171450"/>
          </a:xfrm>
          <a:prstGeom prst="rect">
            <a:avLst/>
          </a:prstGeom>
          <a:noFill/>
        </p:spPr>
        <p:txBody>
          <a:bodyPr wrap="square" lIns="0" rIns="0" tIns="0" bIns="0" anchor="t">
            <a:spAutoFit/>
          </a:bodyPr>
          <a:lstStyle/>
          <a:p>
            <a:pPr algn="l">
              <a:lnSpc>
                <a:spcPct val="115000"/>
              </a:lnSpc>
            </a:pPr>
            <a:r>
              <a:rPr sz="900" b="0" i="0" spc="100">
                <a:solidFill>
                  <a:schemeClr val="tx2"/>
                </a:solidFill>
                <a:latin typeface="+mn-lt"/>
                <a:cs typeface="+mn-cs"/>
              </a:rPr>
              <a:t>जल संरक्षण</a:t>
            </a:r>
          </a:p>
        </p:txBody>
      </p:sp>
      <p:sp>
        <p:nvSpPr>
          <p:cNvPr id="104" name="Slide number"/>
          <p:cNvSpPr txBox="1"/>
          <p:nvPr/>
        </p:nvSpPr>
        <p:spPr>
          <a:xfrm>
            <a:off x="10363200" y="6210300"/>
            <a:ext cx="1143000" cy="171450"/>
          </a:xfrm>
          <a:prstGeom prst="rect">
            <a:avLst/>
          </a:prstGeom>
          <a:noFill/>
        </p:spPr>
        <p:txBody>
          <a:bodyPr wrap="none" lIns="0" rIns="0" tIns="0" bIns="0" anchor="ctr">
            <a:spAutoFit/>
          </a:bodyPr>
          <a:lstStyle/>
          <a:p>
            <a:pPr algn="r"/>
            <a:fld id="{B6F15528-21DE-4FAA-801E-634DDDAF4B2B}" type="slidenum">
              <a:rPr lang="en-US" sz="1000">
                <a:solidFill>
                  <a:schemeClr val="tx2"/>
                </a:solidFill>
                <a:latin typeface="+mn-lt"/>
              </a:rPr>
              <a:t>&lt;#&gt;</a:t>
            </a:fld>
          </a:p>
        </p:txBody>
      </p:sp>
      <p:sp>
        <p:nvSpPr>
          <p:cNvPr id="2" name="Title 1"/>
          <p:cNvSpPr>
            <a:spLocks noGrp="1"/>
          </p:cNvSpPr>
          <p:nvPr>
            <p:ph type="title"/>
          </p:nvPr>
        </p:nvSpPr>
        <p:spPr>
          <a:xfrm>
            <a:off x="685800" y="609600"/>
            <a:ext cx="10820400" cy="8763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1" name="Rectangle 1"/>
          <p:cNvSpPr/>
          <p:nvPr/>
        </p:nvSpPr>
        <p:spPr>
          <a:xfrm>
            <a:off x="10763250" y="0"/>
            <a:ext cx="1428750" cy="247650"/>
          </a:xfrm>
          <a:prstGeom prst="rect">
            <a:avLst/>
          </a:prstGeom>
          <a:solidFill>
            <a:schemeClr val="accent1"/>
          </a:solidFill>
          <a:ln>
            <a:noFill/>
          </a:ln>
          <a:effectLst/>
        </p:spPr>
        <p:txBody>
          <a:bodyPr rtlCol="0" anchor="ctr"/>
          <a:lstStyle/>
          <a:p>
            <a:pPr algn="ctr"/>
          </a:p>
        </p:txBody>
      </p:sp>
      <p:sp>
        <p:nvSpPr>
          <p:cNvPr id="102" name="Rectangle 2"/>
          <p:cNvSpPr/>
          <p:nvPr/>
        </p:nvSpPr>
        <p:spPr>
          <a:xfrm>
            <a:off x="11944350" y="0"/>
            <a:ext cx="247650" cy="1047750"/>
          </a:xfrm>
          <a:prstGeom prst="rect">
            <a:avLst/>
          </a:prstGeom>
          <a:solidFill>
            <a:schemeClr val="accent2"/>
          </a:solidFill>
          <a:ln>
            <a:noFill/>
          </a:ln>
          <a:effectLst/>
        </p:spPr>
        <p:txBody>
          <a:bodyPr rtlCol="0" anchor="ctr"/>
          <a:lstStyle/>
          <a:p>
            <a:pPr algn="ctr"/>
          </a:p>
        </p:txBody>
      </p:sp>
      <p:sp>
        <p:nvSpPr>
          <p:cNvPr id="103" name="TextBox 3"/>
          <p:cNvSpPr txBox="1"/>
          <p:nvPr/>
        </p:nvSpPr>
        <p:spPr>
          <a:xfrm>
            <a:off x="685800" y="6210300"/>
            <a:ext cx="4953000" cy="171450"/>
          </a:xfrm>
          <a:prstGeom prst="rect">
            <a:avLst/>
          </a:prstGeom>
          <a:noFill/>
        </p:spPr>
        <p:txBody>
          <a:bodyPr wrap="square" lIns="0" rIns="0" tIns="0" bIns="0" anchor="t">
            <a:spAutoFit/>
          </a:bodyPr>
          <a:lstStyle/>
          <a:p>
            <a:pPr algn="l">
              <a:lnSpc>
                <a:spcPct val="115000"/>
              </a:lnSpc>
            </a:pPr>
            <a:r>
              <a:rPr sz="900" b="0" i="0" spc="100">
                <a:solidFill>
                  <a:schemeClr val="tx2"/>
                </a:solidFill>
                <a:latin typeface="+mn-lt"/>
                <a:cs typeface="+mn-cs"/>
              </a:rPr>
              <a:t>जल संरक्षण</a:t>
            </a:r>
          </a:p>
        </p:txBody>
      </p:sp>
      <p:sp>
        <p:nvSpPr>
          <p:cNvPr id="104" name="Slide number"/>
          <p:cNvSpPr txBox="1"/>
          <p:nvPr/>
        </p:nvSpPr>
        <p:spPr>
          <a:xfrm>
            <a:off x="10363200" y="6210300"/>
            <a:ext cx="1143000" cy="171450"/>
          </a:xfrm>
          <a:prstGeom prst="rect">
            <a:avLst/>
          </a:prstGeom>
          <a:noFill/>
        </p:spPr>
        <p:txBody>
          <a:bodyPr wrap="none" lIns="0" rIns="0" tIns="0" bIns="0" anchor="ctr">
            <a:spAutoFit/>
          </a:bodyPr>
          <a:lstStyle/>
          <a:p>
            <a:pPr algn="r"/>
            <a:fld id="{B6F15528-21DE-4FAA-801E-634DDDAF4B2B}" type="slidenum">
              <a:rPr lang="en-US" sz="1000">
                <a:solidFill>
                  <a:schemeClr val="tx2"/>
                </a:solidFill>
                <a:latin typeface="+mn-lt"/>
              </a:rPr>
              <a:t>&lt;#&gt;</a:t>
            </a:fld>
          </a:p>
        </p:txBody>
      </p:sp>
      <p:sp>
        <p:nvSpPr>
          <p:cNvPr id="2" name="Title 1"/>
          <p:cNvSpPr>
            <a:spLocks noGrp="1"/>
          </p:cNvSpPr>
          <p:nvPr>
            <p:ph type="title"/>
          </p:nvPr>
        </p:nvSpPr>
        <p:spPr>
          <a:xfrm>
            <a:off x="685800" y="609600"/>
            <a:ext cx="10820400" cy="8763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 Free Layout">
    <p:spTree>
      <p:nvGrpSpPr>
        <p:cNvPr id="1" name=""/>
        <p:cNvGrpSpPr/>
        <p:nvPr/>
      </p:nvGrpSpPr>
      <p:grpSpPr>
        <a:xfrm>
          <a:off x="0" y="0"/>
          <a:ext cx="0" cy="0"/>
          <a:chOff x="0" y="0"/>
          <a:chExt cx="0" cy="0"/>
        </a:xfrm>
      </p:grpSpPr>
      <p:sp>
        <p:nvSpPr>
          <p:cNvPr id="101" name="Rectangle 1"/>
          <p:cNvSpPr/>
          <p:nvPr/>
        </p:nvSpPr>
        <p:spPr>
          <a:xfrm>
            <a:off x="10763250" y="0"/>
            <a:ext cx="1428750" cy="247650"/>
          </a:xfrm>
          <a:prstGeom prst="rect">
            <a:avLst/>
          </a:prstGeom>
          <a:solidFill>
            <a:schemeClr val="accent1"/>
          </a:solidFill>
          <a:ln>
            <a:noFill/>
          </a:ln>
          <a:effectLst/>
        </p:spPr>
        <p:txBody>
          <a:bodyPr rtlCol="0" anchor="ctr"/>
          <a:lstStyle/>
          <a:p>
            <a:pPr algn="ctr"/>
          </a:p>
        </p:txBody>
      </p:sp>
      <p:sp>
        <p:nvSpPr>
          <p:cNvPr id="102" name="Rectangle 2"/>
          <p:cNvSpPr/>
          <p:nvPr/>
        </p:nvSpPr>
        <p:spPr>
          <a:xfrm>
            <a:off x="11944350" y="0"/>
            <a:ext cx="247650" cy="1047750"/>
          </a:xfrm>
          <a:prstGeom prst="rect">
            <a:avLst/>
          </a:prstGeom>
          <a:solidFill>
            <a:schemeClr val="accent2"/>
          </a:solidFill>
          <a:ln>
            <a:noFill/>
          </a:ln>
          <a:effectLst/>
        </p:spPr>
        <p:txBody>
          <a:bodyPr rtlCol="0" anchor="ctr"/>
          <a:lstStyle/>
          <a:p>
            <a:pPr algn="ctr"/>
          </a:p>
        </p:txBody>
      </p:sp>
      <p:sp>
        <p:nvSpPr>
          <p:cNvPr id="103" name="TextBox 3"/>
          <p:cNvSpPr txBox="1"/>
          <p:nvPr/>
        </p:nvSpPr>
        <p:spPr>
          <a:xfrm>
            <a:off x="685800" y="6210300"/>
            <a:ext cx="4953000" cy="171450"/>
          </a:xfrm>
          <a:prstGeom prst="rect">
            <a:avLst/>
          </a:prstGeom>
          <a:noFill/>
        </p:spPr>
        <p:txBody>
          <a:bodyPr wrap="square" lIns="0" rIns="0" tIns="0" bIns="0" anchor="t">
            <a:spAutoFit/>
          </a:bodyPr>
          <a:lstStyle/>
          <a:p>
            <a:pPr algn="l">
              <a:lnSpc>
                <a:spcPct val="115000"/>
              </a:lnSpc>
            </a:pPr>
            <a:r>
              <a:rPr sz="900" b="0" i="0" spc="100">
                <a:solidFill>
                  <a:schemeClr val="tx2"/>
                </a:solidFill>
                <a:latin typeface="+mn-lt"/>
                <a:cs typeface="+mn-cs"/>
              </a:rPr>
              <a:t>जल संरक्षण</a:t>
            </a:r>
          </a:p>
        </p:txBody>
      </p:sp>
      <p:sp>
        <p:nvSpPr>
          <p:cNvPr id="104" name="Slide number"/>
          <p:cNvSpPr txBox="1"/>
          <p:nvPr/>
        </p:nvSpPr>
        <p:spPr>
          <a:xfrm>
            <a:off x="10363200" y="6210300"/>
            <a:ext cx="1143000" cy="171450"/>
          </a:xfrm>
          <a:prstGeom prst="rect">
            <a:avLst/>
          </a:prstGeom>
          <a:noFill/>
        </p:spPr>
        <p:txBody>
          <a:bodyPr wrap="none" lIns="0" rIns="0" tIns="0" bIns="0" anchor="ctr">
            <a:spAutoFit/>
          </a:bodyPr>
          <a:lstStyle/>
          <a:p>
            <a:pPr algn="r"/>
            <a:fld id="{B6F15528-21DE-4FAA-801E-634DDDAF4B2B}" type="slidenum">
              <a:rPr lang="en-US" sz="1000">
                <a:solidFill>
                  <a:schemeClr val="tx2"/>
                </a:solidFill>
                <a:latin typeface="+mn-lt"/>
              </a:rPr>
              <a:t>&lt;#&gt;</a:t>
            </a:fld>
          </a:p>
        </p:txBody>
      </p:sp>
      <p:sp>
        <p:nvSpPr>
          <p:cNvPr id="2" name="Title 1"/>
          <p:cNvSpPr>
            <a:spLocks noGrp="1"/>
          </p:cNvSpPr>
          <p:nvPr>
            <p:ph type="title"/>
          </p:nvPr>
        </p:nvSpPr>
        <p:spPr>
          <a:xfrm>
            <a:off x="685800" y="609600"/>
            <a:ext cx="10820400" cy="876300"/>
          </a:xfrm>
        </p:spPr>
        <p:txBody>
          <a:bodyPr/>
          <a:lstStyle/>
          <a:p>
            <a:r>
              <a:rPr lang="en-US" smtClean="0"/>
              <a:t>Click to edit Master title style</a:t>
            </a:r>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Canva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999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8923693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9" Type="http://schemas.openxmlformats.org/officeDocument/2006/relationships/slideLayout" Target="../slideLayouts/slideLayout9.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9"/>
  </p:sldLayoutIdLst>
  <p:txStyles>
    <p:titleStyle>
      <a:lvl1pPr algn="ctr" defTabSz="457200" rtl="0" eaLnBrk="1" latinLnBrk="0" hangingPunct="1">
        <a:spcBef>
          <a:spcPct val="0"/>
        </a:spcBef>
        <a:buNone/>
        <a:defRPr sz="3600" kern="1200" b="1">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Rectangle 3"/>
          <p:cNvSpPr/>
          <p:nvPr/>
        </p:nvSpPr>
        <p:spPr>
          <a:xfrm>
            <a:off x="0" y="0"/>
            <a:ext cx="12192000" cy="3429000"/>
          </a:xfrm>
          <a:prstGeom prst="rect">
            <a:avLst/>
          </a:prstGeom>
          <a:solidFill>
            <a:schemeClr val="accent5"/>
          </a:solidFill>
          <a:ln>
            <a:noFill/>
          </a:ln>
          <a:effectLst/>
        </p:spPr>
        <p:txBody>
          <a:bodyPr rtlCol="0" anchor="ctr"/>
          <a:lstStyle/>
          <a:p>
            <a:pPr algn="ctr"/>
          </a:p>
        </p:txBody>
      </p:sp>
      <p:sp>
        <p:nvSpPr>
          <p:cNvPr id="5" name="Rounded Rectangle 4"/>
          <p:cNvSpPr/>
          <p:nvPr/>
        </p:nvSpPr>
        <p:spPr>
          <a:xfrm>
            <a:off x="325120" y="565341"/>
            <a:ext cx="3413760" cy="2863659"/>
          </a:xfrm>
          <a:prstGeom prst="roundRect">
            <a:avLst>
              <a:gd name="adj" fmla="val 50000"/>
            </a:avLst>
          </a:prstGeom>
          <a:solidFill>
            <a:schemeClr val="accent1"/>
          </a:solidFill>
          <a:ln>
            <a:noFill/>
          </a:ln>
          <a:effectLst/>
        </p:spPr>
        <p:txBody>
          <a:bodyPr rtlCol="0" anchor="ctr"/>
          <a:lstStyle/>
          <a:p>
            <a:pPr algn="ctr"/>
          </a:p>
        </p:txBody>
      </p:sp>
      <p:sp>
        <p:nvSpPr>
          <p:cNvPr id="6" name="Rounded Rectangle 5"/>
          <p:cNvSpPr/>
          <p:nvPr/>
        </p:nvSpPr>
        <p:spPr>
          <a:xfrm>
            <a:off x="939597" y="1195346"/>
            <a:ext cx="2184806" cy="2233654"/>
          </a:xfrm>
          <a:prstGeom prst="roundRect">
            <a:avLst>
              <a:gd name="adj" fmla="val 50000"/>
            </a:avLst>
          </a:prstGeom>
          <a:solidFill>
            <a:schemeClr val="bg1"/>
          </a:solidFill>
          <a:ln>
            <a:noFill/>
          </a:ln>
          <a:effectLst/>
        </p:spPr>
        <p:txBody>
          <a:bodyPr rtlCol="0" anchor="ctr"/>
          <a:lstStyle/>
          <a:p>
            <a:pPr algn="ctr"/>
          </a:p>
        </p:txBody>
      </p:sp>
      <p:sp>
        <p:nvSpPr>
          <p:cNvPr id="7" name="Oval 6"/>
          <p:cNvSpPr/>
          <p:nvPr/>
        </p:nvSpPr>
        <p:spPr>
          <a:xfrm>
            <a:off x="1690624" y="1710805"/>
            <a:ext cx="682752" cy="682752"/>
          </a:xfrm>
          <a:prstGeom prst="ellipse">
            <a:avLst/>
          </a:prstGeom>
          <a:solidFill>
            <a:schemeClr val="accent2"/>
          </a:solidFill>
          <a:ln>
            <a:noFill/>
          </a:ln>
          <a:effectLst/>
        </p:spPr>
        <p:txBody>
          <a:bodyPr rtlCol="0" anchor="ctr"/>
          <a:lstStyle/>
          <a:p>
            <a:pPr algn="ctr"/>
          </a:p>
        </p:txBody>
      </p:sp>
      <p:sp>
        <p:nvSpPr>
          <p:cNvPr id="8" name="Rounded Rectangle 7"/>
          <p:cNvSpPr/>
          <p:nvPr/>
        </p:nvSpPr>
        <p:spPr>
          <a:xfrm>
            <a:off x="4389120" y="934095"/>
            <a:ext cx="3413760" cy="2494905"/>
          </a:xfrm>
          <a:prstGeom prst="roundRect">
            <a:avLst>
              <a:gd name="adj" fmla="val 50000"/>
            </a:avLst>
          </a:prstGeom>
          <a:solidFill>
            <a:schemeClr val="accent2"/>
          </a:solidFill>
          <a:ln>
            <a:noFill/>
          </a:ln>
          <a:effectLst/>
        </p:spPr>
        <p:txBody>
          <a:bodyPr rtlCol="0" anchor="ctr"/>
          <a:lstStyle/>
          <a:p>
            <a:pPr algn="ctr"/>
          </a:p>
        </p:txBody>
      </p:sp>
      <p:sp>
        <p:nvSpPr>
          <p:cNvPr id="9" name="Rounded Rectangle 8"/>
          <p:cNvSpPr/>
          <p:nvPr/>
        </p:nvSpPr>
        <p:spPr>
          <a:xfrm>
            <a:off x="5003597" y="1482974"/>
            <a:ext cx="2184806" cy="1946026"/>
          </a:xfrm>
          <a:prstGeom prst="roundRect">
            <a:avLst>
              <a:gd name="adj" fmla="val 50000"/>
            </a:avLst>
          </a:prstGeom>
          <a:solidFill>
            <a:schemeClr val="bg1"/>
          </a:solidFill>
          <a:ln>
            <a:noFill/>
          </a:ln>
          <a:effectLst/>
        </p:spPr>
        <p:txBody>
          <a:bodyPr rtlCol="0" anchor="ctr"/>
          <a:lstStyle/>
          <a:p>
            <a:pPr algn="ctr"/>
          </a:p>
        </p:txBody>
      </p:sp>
      <p:sp>
        <p:nvSpPr>
          <p:cNvPr id="10" name="Oval 9"/>
          <p:cNvSpPr/>
          <p:nvPr/>
        </p:nvSpPr>
        <p:spPr>
          <a:xfrm>
            <a:off x="5754624" y="1932057"/>
            <a:ext cx="682752" cy="682752"/>
          </a:xfrm>
          <a:prstGeom prst="ellipse">
            <a:avLst/>
          </a:prstGeom>
          <a:solidFill>
            <a:schemeClr val="accent3"/>
          </a:solidFill>
          <a:ln>
            <a:noFill/>
          </a:ln>
          <a:effectLst/>
        </p:spPr>
        <p:txBody>
          <a:bodyPr rtlCol="0" anchor="ctr"/>
          <a:lstStyle/>
          <a:p>
            <a:pPr algn="ctr"/>
          </a:p>
        </p:txBody>
      </p:sp>
      <p:sp>
        <p:nvSpPr>
          <p:cNvPr id="11" name="Rounded Rectangle 10"/>
          <p:cNvSpPr/>
          <p:nvPr/>
        </p:nvSpPr>
        <p:spPr>
          <a:xfrm>
            <a:off x="8453120" y="467015"/>
            <a:ext cx="3413760" cy="2961985"/>
          </a:xfrm>
          <a:prstGeom prst="roundRect">
            <a:avLst>
              <a:gd name="adj" fmla="val 50000"/>
            </a:avLst>
          </a:prstGeom>
          <a:solidFill>
            <a:schemeClr val="accent3"/>
          </a:solidFill>
          <a:ln>
            <a:noFill/>
          </a:ln>
          <a:effectLst/>
        </p:spPr>
        <p:txBody>
          <a:bodyPr rtlCol="0" anchor="ctr"/>
          <a:lstStyle/>
          <a:p>
            <a:pPr algn="ctr"/>
          </a:p>
        </p:txBody>
      </p:sp>
      <p:sp>
        <p:nvSpPr>
          <p:cNvPr id="12" name="Rounded Rectangle 11"/>
          <p:cNvSpPr/>
          <p:nvPr/>
        </p:nvSpPr>
        <p:spPr>
          <a:xfrm>
            <a:off x="9067597" y="1118652"/>
            <a:ext cx="2184806" cy="2310348"/>
          </a:xfrm>
          <a:prstGeom prst="roundRect">
            <a:avLst>
              <a:gd name="adj" fmla="val 50000"/>
            </a:avLst>
          </a:prstGeom>
          <a:solidFill>
            <a:schemeClr val="bg1"/>
          </a:solidFill>
          <a:ln>
            <a:noFill/>
          </a:ln>
          <a:effectLst/>
        </p:spPr>
        <p:txBody>
          <a:bodyPr rtlCol="0" anchor="ctr"/>
          <a:lstStyle/>
          <a:p>
            <a:pPr algn="ctr"/>
          </a:p>
        </p:txBody>
      </p:sp>
      <p:sp>
        <p:nvSpPr>
          <p:cNvPr id="13" name="Oval 12"/>
          <p:cNvSpPr/>
          <p:nvPr/>
        </p:nvSpPr>
        <p:spPr>
          <a:xfrm>
            <a:off x="9818624" y="1651809"/>
            <a:ext cx="682752" cy="682752"/>
          </a:xfrm>
          <a:prstGeom prst="ellipse">
            <a:avLst/>
          </a:prstGeom>
          <a:solidFill>
            <a:schemeClr val="accent4"/>
          </a:solidFill>
          <a:ln>
            <a:noFill/>
          </a:ln>
          <a:effectLst/>
        </p:spPr>
        <p:txBody>
          <a:bodyPr rtlCol="0" anchor="ctr"/>
          <a:lstStyle/>
          <a:p>
            <a:pPr algn="ctr"/>
          </a:p>
        </p:txBody>
      </p:sp>
      <p:sp>
        <p:nvSpPr>
          <p:cNvPr id="14" name="Rectangle 13"/>
          <p:cNvSpPr/>
          <p:nvPr/>
        </p:nvSpPr>
        <p:spPr>
          <a:xfrm>
            <a:off x="685800" y="3371850"/>
            <a:ext cx="1333500" cy="114300"/>
          </a:xfrm>
          <a:prstGeom prst="rect">
            <a:avLst/>
          </a:prstGeom>
          <a:solidFill>
            <a:schemeClr val="accent1"/>
          </a:solidFill>
          <a:ln>
            <a:noFill/>
          </a:ln>
          <a:effectLst/>
        </p:spPr>
        <p:txBody>
          <a:bodyPr rtlCol="0" anchor="ctr"/>
          <a:lstStyle/>
          <a:p>
            <a:pPr algn="ctr"/>
          </a:p>
        </p:txBody>
      </p:sp>
      <p:sp>
        <p:nvSpPr>
          <p:cNvPr id="15" name="TextBox 14"/>
          <p:cNvSpPr txBox="1"/>
          <p:nvPr/>
        </p:nvSpPr>
        <p:spPr>
          <a:xfrm>
            <a:off x="685800" y="5943600"/>
            <a:ext cx="10820400" cy="381000"/>
          </a:xfrm>
          <a:prstGeom prst="rect">
            <a:avLst/>
          </a:prstGeom>
          <a:noFill/>
        </p:spPr>
        <p:txBody>
          <a:bodyPr wrap="square" lIns="0" rIns="0" tIns="0" bIns="0" anchor="t">
            <a:normAutofit/>
          </a:bodyPr>
          <a:lstStyle/>
          <a:p>
            <a:pPr algn="l">
              <a:lnSpc>
                <a:spcPct val="115000"/>
              </a:lnSpc>
            </a:pPr>
            <a:r>
              <a:rPr sz="1100" b="0" i="0">
                <a:solidFill>
                  <a:schemeClr val="tx2"/>
                </a:solidFill>
                <a:latin typeface="+mn-lt"/>
                <a:cs typeface="+mn-cs"/>
              </a:rPr>
              <a:t>छात्र का नाम   ·   कक्षा 10 – ब   ·   आपके विद्यालय का नाम</a:t>
            </a:r>
          </a:p>
        </p:txBody>
      </p:sp>
      <p:sp>
        <p:nvSpPr>
          <p:cNvPr id="2" name="Title 1"/>
          <p:cNvSpPr>
            <a:spLocks noGrp="1"/>
          </p:cNvSpPr>
          <p:nvPr>
            <p:ph type="ctrTitle"/>
          </p:nvPr>
        </p:nvSpPr>
        <p:spPr>
          <a:xfrm>
            <a:off x="685800" y="3714750"/>
            <a:ext cx="8778240" cy="1333500"/>
          </a:xfrm>
        </p:spPr>
        <p:txBody>
          <a:bodyPr wrap="square" lIns="0" rIns="0" tIns="0" bIns="0" anchor="t">
            <a:normAutofit/>
          </a:bodyPr>
          <a:lstStyle/>
          <a:p>
            <a:pPr algn="l">
              <a:lnSpc>
                <a:spcPct val="105000"/>
              </a:lnSpc>
            </a:pPr>
            <a:r>
              <a:rPr sz="5200" b="1" i="0">
                <a:solidFill>
                  <a:schemeClr val="tx1"/>
                </a:solidFill>
                <a:latin typeface="+mj-lt"/>
                <a:cs typeface="+mj-cs"/>
              </a:rPr>
              <a:t>जल संरक्षण</a:t>
            </a:r>
          </a:p>
        </p:txBody>
      </p:sp>
      <p:sp>
        <p:nvSpPr>
          <p:cNvPr id="3" name="Subtitle 2"/>
          <p:cNvSpPr>
            <a:spLocks noGrp="1"/>
          </p:cNvSpPr>
          <p:nvPr>
            <p:ph type="subTitle" idx="1"/>
          </p:nvPr>
        </p:nvSpPr>
        <p:spPr>
          <a:xfrm>
            <a:off x="685800" y="5105400"/>
            <a:ext cx="7315200" cy="476250"/>
          </a:xfrm>
        </p:spPr>
        <p:txBody>
          <a:bodyPr wrap="square" lIns="0" rIns="0" tIns="0" bIns="0" anchor="t">
            <a:normAutofit/>
          </a:bodyPr>
          <a:lstStyle/>
          <a:p>
            <a:pPr algn="l">
              <a:lnSpc>
                <a:spcPct val="115000"/>
              </a:lnSpc>
            </a:pPr>
            <a:r>
              <a:rPr sz="1700" b="0" i="0">
                <a:solidFill>
                  <a:schemeClr val="tx2"/>
                </a:solidFill>
                <a:latin typeface="+mn-lt"/>
                <a:cs typeface="+mn-cs"/>
              </a:rPr>
              <a:t>हर बूँद कीमती 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extBox 2"/>
          <p:cNvSpPr txBox="1"/>
          <p:nvPr/>
        </p:nvSpPr>
        <p:spPr>
          <a:xfrm>
            <a:off x="685800" y="552450"/>
            <a:ext cx="10820400" cy="190500"/>
          </a:xfrm>
          <a:prstGeom prst="rect">
            <a:avLst/>
          </a:prstGeom>
          <a:noFill/>
        </p:spPr>
        <p:txBody>
          <a:bodyPr wrap="square" lIns="0" rIns="0" tIns="0" bIns="0" anchor="t">
            <a:spAutoFit/>
          </a:bodyPr>
          <a:lstStyle/>
          <a:p>
            <a:pPr algn="l">
              <a:lnSpc>
                <a:spcPct val="115000"/>
              </a:lnSpc>
            </a:pPr>
            <a:r>
              <a:rPr sz="1100" b="1" i="0" spc="200">
                <a:solidFill>
                  <a:schemeClr val="accent1"/>
                </a:solidFill>
                <a:latin typeface="+mn-lt"/>
                <a:cs typeface="+mn-cs"/>
              </a:rPr>
              <a:t>CONTENTS</a:t>
            </a:r>
          </a:p>
        </p:txBody>
      </p:sp>
      <p:sp>
        <p:nvSpPr>
          <p:cNvPr id="4" name="TextBox 3"/>
          <p:cNvSpPr txBox="1"/>
          <p:nvPr/>
        </p:nvSpPr>
        <p:spPr>
          <a:xfrm>
            <a:off x="685800" y="1809750"/>
            <a:ext cx="857250" cy="762000"/>
          </a:xfrm>
          <a:prstGeom prst="rect">
            <a:avLst/>
          </a:prstGeom>
          <a:noFill/>
        </p:spPr>
        <p:txBody>
          <a:bodyPr wrap="square" lIns="0" rIns="0" tIns="0" bIns="0" anchor="ctr">
            <a:spAutoFit/>
          </a:bodyPr>
          <a:lstStyle/>
          <a:p>
            <a:pPr algn="l">
              <a:lnSpc>
                <a:spcPct val="115000"/>
              </a:lnSpc>
            </a:pPr>
            <a:r>
              <a:rPr sz="3000" b="1" i="0">
                <a:solidFill>
                  <a:schemeClr val="accent1"/>
                </a:solidFill>
                <a:latin typeface="+mj-lt"/>
                <a:cs typeface="+mj-cs"/>
              </a:rPr>
              <a:t>01</a:t>
            </a:r>
          </a:p>
        </p:txBody>
      </p:sp>
      <p:sp>
        <p:nvSpPr>
          <p:cNvPr id="5" name="TextBox 4"/>
          <p:cNvSpPr txBox="1"/>
          <p:nvPr/>
        </p:nvSpPr>
        <p:spPr>
          <a:xfrm>
            <a:off x="1638300" y="1809750"/>
            <a:ext cx="6492240" cy="762000"/>
          </a:xfrm>
          <a:prstGeom prst="rect">
            <a:avLst/>
          </a:prstGeom>
          <a:noFill/>
        </p:spPr>
        <p:txBody>
          <a:bodyPr wrap="square" lIns="0" rIns="0" tIns="0" bIns="0" anchor="ctr">
            <a:normAutofit/>
          </a:bodyPr>
          <a:lstStyle/>
          <a:p>
            <a:pPr algn="l">
              <a:lnSpc>
                <a:spcPct val="115000"/>
              </a:lnSpc>
            </a:pPr>
            <a:r>
              <a:rPr sz="2600" b="0" i="0">
                <a:solidFill>
                  <a:schemeClr val="tx1"/>
                </a:solidFill>
                <a:latin typeface="+mn-lt"/>
                <a:cs typeface="+mn-cs"/>
              </a:rPr>
              <a:t>परिचय</a:t>
            </a:r>
          </a:p>
        </p:txBody>
      </p:sp>
      <p:cxnSp>
        <p:nvCxnSpPr>
          <p:cNvPr id="6" name="Connector 5"/>
          <p:cNvCxnSpPr/>
          <p:nvPr/>
        </p:nvCxnSpPr>
        <p:spPr>
          <a:xfrm>
            <a:off x="1638300" y="2562225"/>
            <a:ext cx="9867900" cy="0"/>
          </a:xfrm>
          <a:prstGeom prst="line">
            <a:avLst/>
          </a:prstGeom>
          <a:ln w="9525">
            <a:solidFill>
              <a:schemeClr val="accent6"/>
            </a:solidFill>
          </a:ln>
        </p:spPr>
      </p:cxnSp>
      <p:sp>
        <p:nvSpPr>
          <p:cNvPr id="7" name="TextBox 6"/>
          <p:cNvSpPr txBox="1"/>
          <p:nvPr/>
        </p:nvSpPr>
        <p:spPr>
          <a:xfrm>
            <a:off x="685800" y="2571750"/>
            <a:ext cx="857250" cy="762000"/>
          </a:xfrm>
          <a:prstGeom prst="rect">
            <a:avLst/>
          </a:prstGeom>
          <a:noFill/>
        </p:spPr>
        <p:txBody>
          <a:bodyPr wrap="square" lIns="0" rIns="0" tIns="0" bIns="0" anchor="ctr">
            <a:spAutoFit/>
          </a:bodyPr>
          <a:lstStyle/>
          <a:p>
            <a:pPr algn="l">
              <a:lnSpc>
                <a:spcPct val="115000"/>
              </a:lnSpc>
            </a:pPr>
            <a:r>
              <a:rPr sz="3000" b="1" i="0">
                <a:solidFill>
                  <a:schemeClr val="accent1"/>
                </a:solidFill>
                <a:latin typeface="+mj-lt"/>
                <a:cs typeface="+mj-cs"/>
              </a:rPr>
              <a:t>02</a:t>
            </a:r>
          </a:p>
        </p:txBody>
      </p:sp>
      <p:sp>
        <p:nvSpPr>
          <p:cNvPr id="8" name="TextBox 7"/>
          <p:cNvSpPr txBox="1"/>
          <p:nvPr/>
        </p:nvSpPr>
        <p:spPr>
          <a:xfrm>
            <a:off x="1638300" y="2571750"/>
            <a:ext cx="6492240" cy="762000"/>
          </a:xfrm>
          <a:prstGeom prst="rect">
            <a:avLst/>
          </a:prstGeom>
          <a:noFill/>
        </p:spPr>
        <p:txBody>
          <a:bodyPr wrap="square" lIns="0" rIns="0" tIns="0" bIns="0" anchor="ctr">
            <a:normAutofit/>
          </a:bodyPr>
          <a:lstStyle/>
          <a:p>
            <a:pPr algn="l">
              <a:lnSpc>
                <a:spcPct val="115000"/>
              </a:lnSpc>
            </a:pPr>
            <a:r>
              <a:rPr sz="2600" b="0" i="0">
                <a:solidFill>
                  <a:schemeClr val="tx1"/>
                </a:solidFill>
                <a:latin typeface="+mn-lt"/>
                <a:cs typeface="+mn-cs"/>
              </a:rPr>
              <a:t>मुख्य बिंदु</a:t>
            </a:r>
          </a:p>
        </p:txBody>
      </p:sp>
      <p:cxnSp>
        <p:nvCxnSpPr>
          <p:cNvPr id="9" name="Connector 8"/>
          <p:cNvCxnSpPr/>
          <p:nvPr/>
        </p:nvCxnSpPr>
        <p:spPr>
          <a:xfrm>
            <a:off x="1638300" y="3324225"/>
            <a:ext cx="9867900" cy="0"/>
          </a:xfrm>
          <a:prstGeom prst="line">
            <a:avLst/>
          </a:prstGeom>
          <a:ln w="9525">
            <a:solidFill>
              <a:schemeClr val="accent6"/>
            </a:solidFill>
          </a:ln>
        </p:spPr>
      </p:cxnSp>
      <p:sp>
        <p:nvSpPr>
          <p:cNvPr id="10" name="TextBox 9"/>
          <p:cNvSpPr txBox="1"/>
          <p:nvPr/>
        </p:nvSpPr>
        <p:spPr>
          <a:xfrm>
            <a:off x="685800" y="3333750"/>
            <a:ext cx="857250" cy="762000"/>
          </a:xfrm>
          <a:prstGeom prst="rect">
            <a:avLst/>
          </a:prstGeom>
          <a:noFill/>
        </p:spPr>
        <p:txBody>
          <a:bodyPr wrap="square" lIns="0" rIns="0" tIns="0" bIns="0" anchor="ctr">
            <a:spAutoFit/>
          </a:bodyPr>
          <a:lstStyle/>
          <a:p>
            <a:pPr algn="l">
              <a:lnSpc>
                <a:spcPct val="115000"/>
              </a:lnSpc>
            </a:pPr>
            <a:r>
              <a:rPr sz="3000" b="1" i="0">
                <a:solidFill>
                  <a:schemeClr val="accent1"/>
                </a:solidFill>
                <a:latin typeface="+mj-lt"/>
                <a:cs typeface="+mj-cs"/>
              </a:rPr>
              <a:t>03</a:t>
            </a:r>
          </a:p>
        </p:txBody>
      </p:sp>
      <p:sp>
        <p:nvSpPr>
          <p:cNvPr id="11" name="TextBox 10"/>
          <p:cNvSpPr txBox="1"/>
          <p:nvPr/>
        </p:nvSpPr>
        <p:spPr>
          <a:xfrm>
            <a:off x="1638300" y="3333750"/>
            <a:ext cx="6492240" cy="762000"/>
          </a:xfrm>
          <a:prstGeom prst="rect">
            <a:avLst/>
          </a:prstGeom>
          <a:noFill/>
        </p:spPr>
        <p:txBody>
          <a:bodyPr wrap="square" lIns="0" rIns="0" tIns="0" bIns="0" anchor="ctr">
            <a:normAutofit/>
          </a:bodyPr>
          <a:lstStyle/>
          <a:p>
            <a:pPr algn="l">
              <a:lnSpc>
                <a:spcPct val="115000"/>
              </a:lnSpc>
            </a:pPr>
            <a:r>
              <a:rPr sz="2600" b="0" i="0">
                <a:solidFill>
                  <a:schemeClr val="tx1"/>
                </a:solidFill>
                <a:latin typeface="+mn-lt"/>
                <a:cs typeface="+mn-cs"/>
              </a:rPr>
              <a:t>विवरण</a:t>
            </a:r>
          </a:p>
        </p:txBody>
      </p:sp>
      <p:cxnSp>
        <p:nvCxnSpPr>
          <p:cNvPr id="12" name="Connector 11"/>
          <p:cNvCxnSpPr/>
          <p:nvPr/>
        </p:nvCxnSpPr>
        <p:spPr>
          <a:xfrm>
            <a:off x="1638300" y="4086225"/>
            <a:ext cx="9867900" cy="0"/>
          </a:xfrm>
          <a:prstGeom prst="line">
            <a:avLst/>
          </a:prstGeom>
          <a:ln w="9525">
            <a:solidFill>
              <a:schemeClr val="accent6"/>
            </a:solidFill>
          </a:ln>
        </p:spPr>
      </p:cxnSp>
      <p:sp>
        <p:nvSpPr>
          <p:cNvPr id="13" name="TextBox 12"/>
          <p:cNvSpPr txBox="1"/>
          <p:nvPr/>
        </p:nvSpPr>
        <p:spPr>
          <a:xfrm>
            <a:off x="685800" y="4095750"/>
            <a:ext cx="857250" cy="762000"/>
          </a:xfrm>
          <a:prstGeom prst="rect">
            <a:avLst/>
          </a:prstGeom>
          <a:noFill/>
        </p:spPr>
        <p:txBody>
          <a:bodyPr wrap="square" lIns="0" rIns="0" tIns="0" bIns="0" anchor="ctr">
            <a:spAutoFit/>
          </a:bodyPr>
          <a:lstStyle/>
          <a:p>
            <a:pPr algn="l">
              <a:lnSpc>
                <a:spcPct val="115000"/>
              </a:lnSpc>
            </a:pPr>
            <a:r>
              <a:rPr sz="3000" b="1" i="0">
                <a:solidFill>
                  <a:schemeClr val="accent1"/>
                </a:solidFill>
                <a:latin typeface="+mj-lt"/>
                <a:cs typeface="+mj-cs"/>
              </a:rPr>
              <a:t>04</a:t>
            </a:r>
          </a:p>
        </p:txBody>
      </p:sp>
      <p:sp>
        <p:nvSpPr>
          <p:cNvPr id="14" name="TextBox 13"/>
          <p:cNvSpPr txBox="1"/>
          <p:nvPr/>
        </p:nvSpPr>
        <p:spPr>
          <a:xfrm>
            <a:off x="1638300" y="4095750"/>
            <a:ext cx="6492240" cy="762000"/>
          </a:xfrm>
          <a:prstGeom prst="rect">
            <a:avLst/>
          </a:prstGeom>
          <a:noFill/>
        </p:spPr>
        <p:txBody>
          <a:bodyPr wrap="square" lIns="0" rIns="0" tIns="0" bIns="0" anchor="ctr">
            <a:normAutofit/>
          </a:bodyPr>
          <a:lstStyle/>
          <a:p>
            <a:pPr algn="l">
              <a:lnSpc>
                <a:spcPct val="115000"/>
              </a:lnSpc>
            </a:pPr>
            <a:r>
              <a:rPr sz="2600" b="0" i="0">
                <a:solidFill>
                  <a:schemeClr val="tx1"/>
                </a:solidFill>
                <a:latin typeface="+mn-lt"/>
                <a:cs typeface="+mn-cs"/>
              </a:rPr>
              <a:t>निष्कर्ष</a:t>
            </a:r>
          </a:p>
        </p:txBody>
      </p:sp>
      <p:cxnSp>
        <p:nvCxnSpPr>
          <p:cNvPr id="15" name="Connector 14"/>
          <p:cNvCxnSpPr/>
          <p:nvPr/>
        </p:nvCxnSpPr>
        <p:spPr>
          <a:xfrm>
            <a:off x="1638300" y="4848225"/>
            <a:ext cx="9867900" cy="0"/>
          </a:xfrm>
          <a:prstGeom prst="line">
            <a:avLst/>
          </a:prstGeom>
          <a:ln w="9525">
            <a:solidFill>
              <a:schemeClr val="accent6"/>
            </a:solidFill>
          </a:ln>
        </p:spPr>
      </p:cxnSp>
      <p:sp>
        <p:nvSpPr>
          <p:cNvPr id="16" name="Image placeholder (right-click &gt; Format Shape &gt; Picture fill)"/>
          <p:cNvSpPr/>
          <p:nvPr/>
        </p:nvSpPr>
        <p:spPr>
          <a:xfrm>
            <a:off x="8017764" y="1809750"/>
            <a:ext cx="3488436" cy="2933700"/>
          </a:xfrm>
          <a:prstGeom prst="roundRect">
            <a:avLst>
              <a:gd name="adj" fmla="val 7142"/>
            </a:avLst>
          </a:prstGeom>
          <a:solidFill>
            <a:schemeClr val="bg2"/>
          </a:solidFill>
          <a:ln>
            <a:noFill/>
          </a:ln>
          <a:effectLst/>
        </p:spPr>
        <p:txBody>
          <a:bodyPr rtlCol="0" anchor="ctr"/>
          <a:lstStyle/>
          <a:p>
            <a:pPr algn="ctr"/>
          </a:p>
        </p:txBody>
      </p:sp>
      <p:sp>
        <p:nvSpPr>
          <p:cNvPr id="17" name="Freeform 16"/>
          <p:cNvSpPr/>
          <p:nvPr/>
        </p:nvSpPr>
        <p:spPr>
          <a:xfrm>
            <a:off x="9152382" y="306324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18" name="Oval 17"/>
          <p:cNvSpPr/>
          <p:nvPr/>
        </p:nvSpPr>
        <p:spPr>
          <a:xfrm>
            <a:off x="9975342" y="2819400"/>
            <a:ext cx="231648" cy="231648"/>
          </a:xfrm>
          <a:prstGeom prst="ellipse">
            <a:avLst/>
          </a:prstGeom>
          <a:solidFill>
            <a:schemeClr val="tx1">
              <a:alpha val="28000"/>
            </a:schemeClr>
          </a:solidFill>
          <a:ln>
            <a:noFill/>
          </a:ln>
          <a:effectLst/>
        </p:spPr>
        <p:txBody>
          <a:bodyPr rtlCol="0" anchor="ctr"/>
          <a:lstStyle/>
          <a:p>
            <a:pPr algn="ctr"/>
          </a:p>
        </p:txBody>
      </p:sp>
      <p:sp>
        <p:nvSpPr>
          <p:cNvPr id="19" name="TextBox 18"/>
          <p:cNvSpPr txBox="1"/>
          <p:nvPr/>
        </p:nvSpPr>
        <p:spPr>
          <a:xfrm>
            <a:off x="8113014" y="3642360"/>
            <a:ext cx="3297936"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685800" y="781050"/>
            <a:ext cx="10820400" cy="704850"/>
          </a:xfrm>
        </p:spPr>
        <p:txBody>
          <a:bodyPr wrap="square" lIns="0" rIns="0" tIns="0" bIns="0" anchor="b">
            <a:normAutofit/>
          </a:bodyPr>
          <a:lstStyle/>
          <a:p>
            <a:pPr algn="l">
              <a:lnSpc>
                <a:spcPct val="105000"/>
              </a:lnSpc>
            </a:pPr>
            <a:r>
              <a:rPr sz="3800" b="1" i="0">
                <a:solidFill>
                  <a:schemeClr val="tx1"/>
                </a:solidFill>
                <a:latin typeface="+mj-lt"/>
                <a:cs typeface="+mj-cs"/>
              </a:rPr>
              <a:t>Agenda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extBox 2"/>
          <p:cNvSpPr txBox="1"/>
          <p:nvPr/>
        </p:nvSpPr>
        <p:spPr>
          <a:xfrm>
            <a:off x="685800" y="552450"/>
            <a:ext cx="10820400" cy="190500"/>
          </a:xfrm>
          <a:prstGeom prst="rect">
            <a:avLst/>
          </a:prstGeom>
          <a:noFill/>
        </p:spPr>
        <p:txBody>
          <a:bodyPr wrap="square" lIns="0" rIns="0" tIns="0" bIns="0" anchor="t">
            <a:spAutoFit/>
          </a:bodyPr>
          <a:lstStyle/>
          <a:p>
            <a:pPr algn="l">
              <a:lnSpc>
                <a:spcPct val="115000"/>
              </a:lnSpc>
            </a:pPr>
            <a:r>
              <a:rPr sz="1100" b="1" i="0" spc="200">
                <a:solidFill>
                  <a:schemeClr val="accent1"/>
                </a:solidFill>
                <a:latin typeface="+mn-lt"/>
                <a:cs typeface="+mn-cs"/>
              </a:rPr>
              <a:t>परिचय</a:t>
            </a:r>
          </a:p>
        </p:txBody>
      </p:sp>
      <p:sp>
        <p:nvSpPr>
          <p:cNvPr id="4" name="Image placeholder (right-click &gt; Format Shape &gt; Picture fill)"/>
          <p:cNvSpPr/>
          <p:nvPr/>
        </p:nvSpPr>
        <p:spPr>
          <a:xfrm>
            <a:off x="6528816" y="1809750"/>
            <a:ext cx="4977384" cy="4114800"/>
          </a:xfrm>
          <a:prstGeom prst="roundRect">
            <a:avLst>
              <a:gd name="adj" fmla="val 7638"/>
            </a:avLst>
          </a:prstGeom>
          <a:solidFill>
            <a:schemeClr val="bg2"/>
          </a:solidFill>
          <a:ln>
            <a:noFill/>
          </a:ln>
          <a:effectLst/>
        </p:spPr>
        <p:txBody>
          <a:bodyPr rtlCol="0" anchor="ctr"/>
          <a:lstStyle/>
          <a:p>
            <a:pPr algn="ctr"/>
          </a:p>
        </p:txBody>
      </p:sp>
      <p:sp>
        <p:nvSpPr>
          <p:cNvPr id="5" name="Freeform 4"/>
          <p:cNvSpPr/>
          <p:nvPr/>
        </p:nvSpPr>
        <p:spPr>
          <a:xfrm>
            <a:off x="8407908"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6" name="Oval 5"/>
          <p:cNvSpPr/>
          <p:nvPr/>
        </p:nvSpPr>
        <p:spPr>
          <a:xfrm>
            <a:off x="9230868" y="3409950"/>
            <a:ext cx="231648" cy="231648"/>
          </a:xfrm>
          <a:prstGeom prst="ellipse">
            <a:avLst/>
          </a:prstGeom>
          <a:solidFill>
            <a:schemeClr val="tx1">
              <a:alpha val="28000"/>
            </a:schemeClr>
          </a:solidFill>
          <a:ln>
            <a:noFill/>
          </a:ln>
          <a:effectLst/>
        </p:spPr>
        <p:txBody>
          <a:bodyPr rtlCol="0" anchor="ctr"/>
          <a:lstStyle/>
          <a:p>
            <a:pPr algn="ctr"/>
          </a:p>
        </p:txBody>
      </p:sp>
      <p:sp>
        <p:nvSpPr>
          <p:cNvPr id="7" name="TextBox 6"/>
          <p:cNvSpPr txBox="1"/>
          <p:nvPr/>
        </p:nvSpPr>
        <p:spPr>
          <a:xfrm>
            <a:off x="6624066" y="4232910"/>
            <a:ext cx="4786884"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चित्र</a:t>
            </a:r>
          </a:p>
        </p:txBody>
      </p:sp>
      <p:sp>
        <p:nvSpPr>
          <p:cNvPr id="8" name="TextBox 7"/>
          <p:cNvSpPr txBox="1"/>
          <p:nvPr/>
        </p:nvSpPr>
        <p:spPr>
          <a:xfrm>
            <a:off x="685800" y="1847850"/>
            <a:ext cx="5423916" cy="1728216"/>
          </a:xfrm>
          <a:prstGeom prst="rect">
            <a:avLst/>
          </a:prstGeom>
          <a:noFill/>
        </p:spPr>
        <p:txBody>
          <a:bodyPr wrap="square" lIns="0" rIns="0" tIns="0" bIns="0" anchor="t">
            <a:normAutofit/>
          </a:bodyPr>
          <a:lstStyle/>
          <a:p>
            <a:pPr algn="l">
              <a:lnSpc>
                <a:spcPct val="115000"/>
              </a:lnSpc>
            </a:pPr>
            <a:r>
              <a:rPr sz="3200" b="1" i="0">
                <a:solidFill>
                  <a:schemeClr val="tx1"/>
                </a:solidFill>
                <a:latin typeface="+mj-lt"/>
                <a:cs typeface="+mj-cs"/>
              </a:rPr>
              <a:t>पानी को सोच-समझकर उपयोग करना और बर्बादी रोकना ही जल संरक्षण है।</a:t>
            </a:r>
          </a:p>
        </p:txBody>
      </p:sp>
      <p:sp>
        <p:nvSpPr>
          <p:cNvPr id="9" name="TextBox 8"/>
          <p:cNvSpPr txBox="1"/>
          <p:nvPr/>
        </p:nvSpPr>
        <p:spPr>
          <a:xfrm>
            <a:off x="685800" y="3702558"/>
            <a:ext cx="5423916" cy="2221992"/>
          </a:xfrm>
          <a:prstGeom prst="rect">
            <a:avLst/>
          </a:prstGeom>
          <a:noFill/>
        </p:spPr>
        <p:txBody>
          <a:bodyPr wrap="square" lIns="0" rIns="0" tIns="0" bIns="0" anchor="t">
            <a:normAutofit/>
          </a:bodyPr>
          <a:lstStyle/>
          <a:p>
            <a:pPr algn="l">
              <a:lnSpc>
                <a:spcPct val="140000"/>
              </a:lnSpc>
            </a:pPr>
            <a:r>
              <a:rPr sz="1900" b="0" i="0">
                <a:solidFill>
                  <a:schemeClr val="tx2"/>
                </a:solidFill>
                <a:latin typeface="+mn-lt"/>
                <a:cs typeface="+mn-cs"/>
              </a:rPr>
              <a:t>भारत के कई हिस्सों में गर्मियों में पानी की भारी कमी हो जाती है। वर्षा जल संचयन, नदियों की सफ़ाई और रोज़मर्रा की आदतें बदलकर हम इस समस्या को कम कर सकते हैं।</a:t>
            </a:r>
          </a:p>
        </p:txBody>
      </p:sp>
      <p:sp>
        <p:nvSpPr>
          <p:cNvPr id="2" name="Title 1"/>
          <p:cNvSpPr>
            <a:spLocks noGrp="1"/>
          </p:cNvSpPr>
          <p:nvPr>
            <p:ph type="title"/>
          </p:nvPr>
        </p:nvSpPr>
        <p:spPr>
          <a:xfrm>
            <a:off x="685800" y="781050"/>
            <a:ext cx="10820400" cy="704850"/>
          </a:xfrm>
        </p:spPr>
        <p:txBody>
          <a:bodyPr wrap="square" lIns="0" rIns="0" tIns="0" bIns="0" anchor="b">
            <a:normAutofit/>
          </a:bodyPr>
          <a:lstStyle/>
          <a:p>
            <a:pPr algn="l">
              <a:lnSpc>
                <a:spcPct val="105000"/>
              </a:lnSpc>
            </a:pPr>
            <a:r>
              <a:rPr sz="3800" b="1" i="0">
                <a:solidFill>
                  <a:schemeClr val="tx1"/>
                </a:solidFill>
                <a:latin typeface="+mj-lt"/>
                <a:cs typeface="+mj-cs"/>
              </a:rPr>
              <a:t>जल संरक्षण क्या है?</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extBox 2"/>
          <p:cNvSpPr txBox="1"/>
          <p:nvPr/>
        </p:nvSpPr>
        <p:spPr>
          <a:xfrm>
            <a:off x="685800" y="552450"/>
            <a:ext cx="10820400" cy="190500"/>
          </a:xfrm>
          <a:prstGeom prst="rect">
            <a:avLst/>
          </a:prstGeom>
          <a:noFill/>
        </p:spPr>
        <p:txBody>
          <a:bodyPr wrap="square" lIns="0" rIns="0" tIns="0" bIns="0" anchor="t">
            <a:spAutoFit/>
          </a:bodyPr>
          <a:lstStyle/>
          <a:p>
            <a:pPr algn="l">
              <a:lnSpc>
                <a:spcPct val="115000"/>
              </a:lnSpc>
            </a:pPr>
            <a:r>
              <a:rPr sz="1100" b="1" i="0" spc="200">
                <a:solidFill>
                  <a:schemeClr val="accent1"/>
                </a:solidFill>
                <a:latin typeface="+mn-lt"/>
                <a:cs typeface="+mn-cs"/>
              </a:rPr>
              <a:t>तथ्य</a:t>
            </a:r>
          </a:p>
        </p:txBody>
      </p:sp>
      <p:sp>
        <p:nvSpPr>
          <p:cNvPr id="4" name="Rounded Rectangle 3"/>
          <p:cNvSpPr/>
          <p:nvPr/>
        </p:nvSpPr>
        <p:spPr>
          <a:xfrm>
            <a:off x="685800" y="1809750"/>
            <a:ext cx="3454400" cy="3374136"/>
          </a:xfrm>
          <a:prstGeom prst="roundRect">
            <a:avLst>
              <a:gd name="adj" fmla="val 6210"/>
            </a:avLst>
          </a:prstGeom>
          <a:solidFill>
            <a:schemeClr val="accent1"/>
          </a:solidFill>
          <a:ln>
            <a:noFill/>
          </a:ln>
          <a:effectLst/>
        </p:spPr>
        <p:txBody>
          <a:bodyPr rtlCol="0" anchor="ctr"/>
          <a:lstStyle/>
          <a:p>
            <a:pPr algn="ctr"/>
          </a:p>
        </p:txBody>
      </p:sp>
      <p:sp>
        <p:nvSpPr>
          <p:cNvPr id="5" name="TextBox 4"/>
          <p:cNvSpPr txBox="1"/>
          <p:nvPr/>
        </p:nvSpPr>
        <p:spPr>
          <a:xfrm>
            <a:off x="952500" y="2095500"/>
            <a:ext cx="2921000" cy="1238250"/>
          </a:xfrm>
          <a:prstGeom prst="rect">
            <a:avLst/>
          </a:prstGeom>
          <a:noFill/>
        </p:spPr>
        <p:txBody>
          <a:bodyPr wrap="square" lIns="0" rIns="0" tIns="0" bIns="0" anchor="t">
            <a:normAutofit/>
          </a:bodyPr>
          <a:lstStyle/>
          <a:p>
            <a:pPr algn="l">
              <a:lnSpc>
                <a:spcPct val="115000"/>
              </a:lnSpc>
            </a:pPr>
            <a:r>
              <a:rPr sz="6400" b="1" i="0">
                <a:solidFill>
                  <a:schemeClr val="bg1"/>
                </a:solidFill>
                <a:latin typeface="+mj-lt"/>
                <a:cs typeface="+mj-cs"/>
              </a:rPr>
              <a:t>3%</a:t>
            </a:r>
          </a:p>
        </p:txBody>
      </p:sp>
      <p:sp>
        <p:nvSpPr>
          <p:cNvPr id="6" name="TextBox 5"/>
          <p:cNvSpPr txBox="1"/>
          <p:nvPr/>
        </p:nvSpPr>
        <p:spPr>
          <a:xfrm>
            <a:off x="952500" y="3755136"/>
            <a:ext cx="2921000" cy="1143000"/>
          </a:xfrm>
          <a:prstGeom prst="rect">
            <a:avLst/>
          </a:prstGeom>
          <a:noFill/>
        </p:spPr>
        <p:txBody>
          <a:bodyPr wrap="square" lIns="0" rIns="0" tIns="0" bIns="0" anchor="b">
            <a:normAutofit/>
          </a:bodyPr>
          <a:lstStyle/>
          <a:p>
            <a:pPr algn="l">
              <a:lnSpc>
                <a:spcPct val="130000"/>
              </a:lnSpc>
            </a:pPr>
            <a:r>
              <a:rPr sz="1900" b="0" i="0">
                <a:solidFill>
                  <a:schemeClr val="bg1"/>
                </a:solidFill>
                <a:latin typeface="+mn-lt"/>
                <a:cs typeface="+mn-cs"/>
              </a:rPr>
              <a:t>पृथ्वी का पानी मीठा है</a:t>
            </a:r>
          </a:p>
        </p:txBody>
      </p:sp>
      <p:sp>
        <p:nvSpPr>
          <p:cNvPr id="7" name="Rounded Rectangle 6"/>
          <p:cNvSpPr/>
          <p:nvPr/>
        </p:nvSpPr>
        <p:spPr>
          <a:xfrm>
            <a:off x="4368800" y="1809750"/>
            <a:ext cx="3454400" cy="3374136"/>
          </a:xfrm>
          <a:prstGeom prst="roundRect">
            <a:avLst>
              <a:gd name="adj" fmla="val 6210"/>
            </a:avLst>
          </a:prstGeom>
          <a:solidFill>
            <a:schemeClr val="bg2"/>
          </a:solidFill>
          <a:ln>
            <a:noFill/>
          </a:ln>
          <a:effectLst/>
        </p:spPr>
        <p:txBody>
          <a:bodyPr rtlCol="0" anchor="ctr"/>
          <a:lstStyle/>
          <a:p>
            <a:pPr algn="ctr"/>
          </a:p>
        </p:txBody>
      </p:sp>
      <p:sp>
        <p:nvSpPr>
          <p:cNvPr id="8" name="TextBox 7"/>
          <p:cNvSpPr txBox="1"/>
          <p:nvPr/>
        </p:nvSpPr>
        <p:spPr>
          <a:xfrm>
            <a:off x="4635500" y="2095500"/>
            <a:ext cx="2921000" cy="1238250"/>
          </a:xfrm>
          <a:prstGeom prst="rect">
            <a:avLst/>
          </a:prstGeom>
          <a:noFill/>
        </p:spPr>
        <p:txBody>
          <a:bodyPr wrap="square" lIns="0" rIns="0" tIns="0" bIns="0" anchor="t">
            <a:normAutofit/>
          </a:bodyPr>
          <a:lstStyle/>
          <a:p>
            <a:pPr algn="l">
              <a:lnSpc>
                <a:spcPct val="115000"/>
              </a:lnSpc>
            </a:pPr>
            <a:r>
              <a:rPr sz="6400" b="1" i="0">
                <a:solidFill>
                  <a:schemeClr val="tx1"/>
                </a:solidFill>
                <a:latin typeface="+mj-lt"/>
                <a:cs typeface="+mj-cs"/>
              </a:rPr>
              <a:t>70%</a:t>
            </a:r>
          </a:p>
        </p:txBody>
      </p:sp>
      <p:sp>
        <p:nvSpPr>
          <p:cNvPr id="9" name="TextBox 8"/>
          <p:cNvSpPr txBox="1"/>
          <p:nvPr/>
        </p:nvSpPr>
        <p:spPr>
          <a:xfrm>
            <a:off x="4635500" y="3755136"/>
            <a:ext cx="2921000" cy="1143000"/>
          </a:xfrm>
          <a:prstGeom prst="rect">
            <a:avLst/>
          </a:prstGeom>
          <a:noFill/>
        </p:spPr>
        <p:txBody>
          <a:bodyPr wrap="square" lIns="0" rIns="0" tIns="0" bIns="0" anchor="b">
            <a:normAutofit/>
          </a:bodyPr>
          <a:lstStyle/>
          <a:p>
            <a:pPr algn="l">
              <a:lnSpc>
                <a:spcPct val="130000"/>
              </a:lnSpc>
            </a:pPr>
            <a:r>
              <a:rPr sz="1900" b="0" i="0">
                <a:solidFill>
                  <a:schemeClr val="tx1"/>
                </a:solidFill>
                <a:latin typeface="+mn-lt"/>
                <a:cs typeface="+mn-cs"/>
              </a:rPr>
              <a:t>खेती में उपयोग</a:t>
            </a:r>
          </a:p>
        </p:txBody>
      </p:sp>
      <p:sp>
        <p:nvSpPr>
          <p:cNvPr id="10" name="Rounded Rectangle 9"/>
          <p:cNvSpPr/>
          <p:nvPr/>
        </p:nvSpPr>
        <p:spPr>
          <a:xfrm>
            <a:off x="8051800" y="1809750"/>
            <a:ext cx="3454400" cy="3374136"/>
          </a:xfrm>
          <a:prstGeom prst="roundRect">
            <a:avLst>
              <a:gd name="adj" fmla="val 6210"/>
            </a:avLst>
          </a:prstGeom>
          <a:solidFill>
            <a:schemeClr val="bg2"/>
          </a:solidFill>
          <a:ln>
            <a:noFill/>
          </a:ln>
          <a:effectLst/>
        </p:spPr>
        <p:txBody>
          <a:bodyPr rtlCol="0" anchor="ctr"/>
          <a:lstStyle/>
          <a:p>
            <a:pPr algn="ctr"/>
          </a:p>
        </p:txBody>
      </p:sp>
      <p:sp>
        <p:nvSpPr>
          <p:cNvPr id="11" name="TextBox 10"/>
          <p:cNvSpPr txBox="1"/>
          <p:nvPr/>
        </p:nvSpPr>
        <p:spPr>
          <a:xfrm>
            <a:off x="8318500" y="2095500"/>
            <a:ext cx="2921000" cy="1238250"/>
          </a:xfrm>
          <a:prstGeom prst="rect">
            <a:avLst/>
          </a:prstGeom>
          <a:noFill/>
        </p:spPr>
        <p:txBody>
          <a:bodyPr wrap="square" lIns="0" rIns="0" tIns="0" bIns="0" anchor="t">
            <a:normAutofit/>
          </a:bodyPr>
          <a:lstStyle/>
          <a:p>
            <a:pPr algn="l">
              <a:lnSpc>
                <a:spcPct val="115000"/>
              </a:lnSpc>
            </a:pPr>
            <a:r>
              <a:rPr sz="6400" b="1" i="0">
                <a:solidFill>
                  <a:schemeClr val="tx1"/>
                </a:solidFill>
                <a:latin typeface="+mj-lt"/>
                <a:cs typeface="+mj-cs"/>
              </a:rPr>
              <a:t>20 लीटर</a:t>
            </a:r>
          </a:p>
        </p:txBody>
      </p:sp>
      <p:sp>
        <p:nvSpPr>
          <p:cNvPr id="12" name="TextBox 11"/>
          <p:cNvSpPr txBox="1"/>
          <p:nvPr/>
        </p:nvSpPr>
        <p:spPr>
          <a:xfrm>
            <a:off x="8318500" y="3755136"/>
            <a:ext cx="2921000" cy="1143000"/>
          </a:xfrm>
          <a:prstGeom prst="rect">
            <a:avLst/>
          </a:prstGeom>
          <a:noFill/>
        </p:spPr>
        <p:txBody>
          <a:bodyPr wrap="square" lIns="0" rIns="0" tIns="0" bIns="0" anchor="b">
            <a:normAutofit/>
          </a:bodyPr>
          <a:lstStyle/>
          <a:p>
            <a:pPr algn="l">
              <a:lnSpc>
                <a:spcPct val="130000"/>
              </a:lnSpc>
            </a:pPr>
            <a:r>
              <a:rPr sz="1900" b="0" i="0">
                <a:solidFill>
                  <a:schemeClr val="tx1"/>
                </a:solidFill>
                <a:latin typeface="+mn-lt"/>
                <a:cs typeface="+mn-cs"/>
              </a:rPr>
              <a:t>नल खुला छोड़ने पर रोज़ बर्बाद</a:t>
            </a:r>
          </a:p>
        </p:txBody>
      </p:sp>
      <p:sp>
        <p:nvSpPr>
          <p:cNvPr id="13" name="TextBox 12"/>
          <p:cNvSpPr txBox="1"/>
          <p:nvPr/>
        </p:nvSpPr>
        <p:spPr>
          <a:xfrm>
            <a:off x="685800" y="5355336"/>
            <a:ext cx="10820400" cy="381000"/>
          </a:xfrm>
          <a:prstGeom prst="rect">
            <a:avLst/>
          </a:prstGeom>
          <a:noFill/>
        </p:spPr>
        <p:txBody>
          <a:bodyPr wrap="square" lIns="0" rIns="0" tIns="0" bIns="0" anchor="t">
            <a:normAutofit/>
          </a:bodyPr>
          <a:lstStyle/>
          <a:p>
            <a:pPr algn="l">
              <a:lnSpc>
                <a:spcPct val="115000"/>
              </a:lnSpc>
            </a:pPr>
            <a:r>
              <a:rPr sz="1200" b="0" i="1">
                <a:solidFill>
                  <a:schemeClr val="tx2"/>
                </a:solidFill>
                <a:latin typeface="+mn-lt"/>
                <a:cs typeface="+mn-cs"/>
              </a:rPr>
              <a:t>उदाहरण के लिए आँकड़े (सैंपल डेटा)।</a:t>
            </a:r>
          </a:p>
        </p:txBody>
      </p:sp>
      <p:sp>
        <p:nvSpPr>
          <p:cNvPr id="2" name="Title 1"/>
          <p:cNvSpPr>
            <a:spLocks noGrp="1"/>
          </p:cNvSpPr>
          <p:nvPr>
            <p:ph type="title"/>
          </p:nvPr>
        </p:nvSpPr>
        <p:spPr>
          <a:xfrm>
            <a:off x="685800" y="781050"/>
            <a:ext cx="10820400" cy="704850"/>
          </a:xfrm>
        </p:spPr>
        <p:txBody>
          <a:bodyPr wrap="square" lIns="0" rIns="0" tIns="0" bIns="0" anchor="b">
            <a:normAutofit/>
          </a:bodyPr>
          <a:lstStyle/>
          <a:p>
            <a:pPr algn="l">
              <a:lnSpc>
                <a:spcPct val="105000"/>
              </a:lnSpc>
            </a:pPr>
            <a:r>
              <a:rPr sz="3800" b="1" i="0">
                <a:solidFill>
                  <a:schemeClr val="tx1"/>
                </a:solidFill>
                <a:latin typeface="+mj-lt"/>
                <a:cs typeface="+mj-cs"/>
              </a:rPr>
              <a:t>मुख्य तथ्य</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extBox 2"/>
          <p:cNvSpPr txBox="1"/>
          <p:nvPr/>
        </p:nvSpPr>
        <p:spPr>
          <a:xfrm>
            <a:off x="685800" y="552450"/>
            <a:ext cx="10820400" cy="190500"/>
          </a:xfrm>
          <a:prstGeom prst="rect">
            <a:avLst/>
          </a:prstGeom>
          <a:noFill/>
        </p:spPr>
        <p:txBody>
          <a:bodyPr wrap="square" lIns="0" rIns="0" tIns="0" bIns="0" anchor="t">
            <a:spAutoFit/>
          </a:bodyPr>
          <a:lstStyle/>
          <a:p>
            <a:pPr algn="l">
              <a:lnSpc>
                <a:spcPct val="115000"/>
              </a:lnSpc>
            </a:pPr>
            <a:r>
              <a:rPr sz="1100" b="1" i="0" spc="200">
                <a:solidFill>
                  <a:schemeClr val="accent1"/>
                </a:solidFill>
                <a:latin typeface="+mn-lt"/>
                <a:cs typeface="+mn-cs"/>
              </a:rPr>
              <a:t>मुख्य बिंदु</a:t>
            </a:r>
          </a:p>
        </p:txBody>
      </p:sp>
      <p:cxnSp>
        <p:nvCxnSpPr>
          <p:cNvPr id="4" name="Connector 3"/>
          <p:cNvCxnSpPr/>
          <p:nvPr/>
        </p:nvCxnSpPr>
        <p:spPr>
          <a:xfrm>
            <a:off x="685800" y="1916430"/>
            <a:ext cx="3429000" cy="0"/>
          </a:xfrm>
          <a:prstGeom prst="line">
            <a:avLst/>
          </a:prstGeom>
          <a:ln w="31750">
            <a:solidFill>
              <a:schemeClr val="accent1"/>
            </a:solidFill>
          </a:ln>
        </p:spPr>
      </p:cxnSp>
      <p:sp>
        <p:nvSpPr>
          <p:cNvPr id="5" name="Oval 4"/>
          <p:cNvSpPr/>
          <p:nvPr/>
        </p:nvSpPr>
        <p:spPr>
          <a:xfrm>
            <a:off x="765810" y="2072640"/>
            <a:ext cx="373380" cy="373380"/>
          </a:xfrm>
          <a:prstGeom prst="ellipse">
            <a:avLst/>
          </a:prstGeom>
          <a:solidFill>
            <a:schemeClr val="accent1"/>
          </a:solidFill>
          <a:ln>
            <a:noFill/>
          </a:ln>
          <a:effectLst/>
        </p:spPr>
        <p:txBody>
          <a:bodyPr rtlCol="0" anchor="ctr"/>
          <a:lstStyle/>
          <a:p>
            <a:pPr algn="ctr"/>
          </a:p>
        </p:txBody>
      </p:sp>
      <p:sp>
        <p:nvSpPr>
          <p:cNvPr id="6" name="TextBox 5"/>
          <p:cNvSpPr txBox="1"/>
          <p:nvPr/>
        </p:nvSpPr>
        <p:spPr>
          <a:xfrm>
            <a:off x="685800" y="2735580"/>
            <a:ext cx="34290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वर्षा जल संचयन</a:t>
            </a:r>
          </a:p>
        </p:txBody>
      </p:sp>
      <p:sp>
        <p:nvSpPr>
          <p:cNvPr id="7" name="TextBox 6"/>
          <p:cNvSpPr txBox="1"/>
          <p:nvPr/>
        </p:nvSpPr>
        <p:spPr>
          <a:xfrm>
            <a:off x="685800" y="3497580"/>
            <a:ext cx="3429000" cy="22288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छत का पानी टैंक या गड्ढे में इकट्ठा करें।</a:t>
            </a:r>
          </a:p>
        </p:txBody>
      </p:sp>
      <p:cxnSp>
        <p:nvCxnSpPr>
          <p:cNvPr id="8" name="Connector 7"/>
          <p:cNvCxnSpPr/>
          <p:nvPr/>
        </p:nvCxnSpPr>
        <p:spPr>
          <a:xfrm>
            <a:off x="4381500" y="1916430"/>
            <a:ext cx="3429000" cy="0"/>
          </a:xfrm>
          <a:prstGeom prst="line">
            <a:avLst/>
          </a:prstGeom>
          <a:ln w="31750">
            <a:solidFill>
              <a:schemeClr val="accent2"/>
            </a:solidFill>
          </a:ln>
        </p:spPr>
      </p:cxnSp>
      <p:sp>
        <p:nvSpPr>
          <p:cNvPr id="9" name="Diamond 8"/>
          <p:cNvSpPr/>
          <p:nvPr/>
        </p:nvSpPr>
        <p:spPr>
          <a:xfrm>
            <a:off x="4461510" y="2072640"/>
            <a:ext cx="373380" cy="373380"/>
          </a:xfrm>
          <a:prstGeom prst="diamond">
            <a:avLst/>
          </a:prstGeom>
          <a:solidFill>
            <a:schemeClr val="accent1"/>
          </a:solidFill>
          <a:ln>
            <a:noFill/>
          </a:ln>
          <a:effectLst/>
        </p:spPr>
        <p:txBody>
          <a:bodyPr rtlCol="0" anchor="ctr"/>
          <a:lstStyle/>
          <a:p>
            <a:pPr algn="ctr"/>
          </a:p>
        </p:txBody>
      </p:sp>
      <p:sp>
        <p:nvSpPr>
          <p:cNvPr id="10" name="TextBox 9"/>
          <p:cNvSpPr txBox="1"/>
          <p:nvPr/>
        </p:nvSpPr>
        <p:spPr>
          <a:xfrm>
            <a:off x="4381500" y="2735580"/>
            <a:ext cx="34290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टपक सिंचाई</a:t>
            </a:r>
          </a:p>
        </p:txBody>
      </p:sp>
      <p:sp>
        <p:nvSpPr>
          <p:cNvPr id="11" name="TextBox 10"/>
          <p:cNvSpPr txBox="1"/>
          <p:nvPr/>
        </p:nvSpPr>
        <p:spPr>
          <a:xfrm>
            <a:off x="4381500" y="3497580"/>
            <a:ext cx="3429000" cy="22288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खेतों में कम पानी से ज़्यादा फसल।</a:t>
            </a:r>
          </a:p>
        </p:txBody>
      </p:sp>
      <p:cxnSp>
        <p:nvCxnSpPr>
          <p:cNvPr id="12" name="Connector 11"/>
          <p:cNvCxnSpPr/>
          <p:nvPr/>
        </p:nvCxnSpPr>
        <p:spPr>
          <a:xfrm>
            <a:off x="8077200" y="1916430"/>
            <a:ext cx="3429000" cy="0"/>
          </a:xfrm>
          <a:prstGeom prst="line">
            <a:avLst/>
          </a:prstGeom>
          <a:ln w="31750">
            <a:solidFill>
              <a:schemeClr val="accent3"/>
            </a:solidFill>
          </a:ln>
        </p:spPr>
      </p:cxnSp>
      <p:sp>
        <p:nvSpPr>
          <p:cNvPr id="13" name="Isosceles Triangle 12"/>
          <p:cNvSpPr/>
          <p:nvPr/>
        </p:nvSpPr>
        <p:spPr>
          <a:xfrm>
            <a:off x="8157210" y="2072640"/>
            <a:ext cx="373380" cy="373380"/>
          </a:xfrm>
          <a:prstGeom prst="triangle">
            <a:avLst/>
          </a:prstGeom>
          <a:solidFill>
            <a:schemeClr val="accent1"/>
          </a:solidFill>
          <a:ln>
            <a:noFill/>
          </a:ln>
          <a:effectLst/>
        </p:spPr>
        <p:txBody>
          <a:bodyPr rtlCol="0" anchor="ctr"/>
          <a:lstStyle/>
          <a:p>
            <a:pPr algn="ctr"/>
          </a:p>
        </p:txBody>
      </p:sp>
      <p:sp>
        <p:nvSpPr>
          <p:cNvPr id="14" name="TextBox 13"/>
          <p:cNvSpPr txBox="1"/>
          <p:nvPr/>
        </p:nvSpPr>
        <p:spPr>
          <a:xfrm>
            <a:off x="8077200" y="2735580"/>
            <a:ext cx="3429000" cy="6858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घरेलू आदतें</a:t>
            </a:r>
          </a:p>
        </p:txBody>
      </p:sp>
      <p:sp>
        <p:nvSpPr>
          <p:cNvPr id="15" name="TextBox 14"/>
          <p:cNvSpPr txBox="1"/>
          <p:nvPr/>
        </p:nvSpPr>
        <p:spPr>
          <a:xfrm>
            <a:off x="8077200" y="3497580"/>
            <a:ext cx="3429000" cy="2228850"/>
          </a:xfrm>
          <a:prstGeom prst="rect">
            <a:avLst/>
          </a:prstGeom>
          <a:noFill/>
        </p:spPr>
        <p:txBody>
          <a:bodyPr wrap="square" lIns="0" rIns="0" tIns="0" bIns="0" anchor="t">
            <a:normAutofit/>
          </a:bodyPr>
          <a:lstStyle/>
          <a:p>
            <a:pPr algn="l">
              <a:lnSpc>
                <a:spcPct val="130000"/>
              </a:lnSpc>
            </a:pPr>
            <a:r>
              <a:rPr sz="1800" b="0" i="0">
                <a:solidFill>
                  <a:schemeClr val="tx2"/>
                </a:solidFill>
                <a:latin typeface="+mn-lt"/>
                <a:cs typeface="+mn-cs"/>
              </a:rPr>
              <a:t>नल बंद रखें, लीक तुरंत ठीक कराएँ।</a:t>
            </a:r>
          </a:p>
        </p:txBody>
      </p:sp>
      <p:sp>
        <p:nvSpPr>
          <p:cNvPr id="2" name="Title 1"/>
          <p:cNvSpPr>
            <a:spLocks noGrp="1"/>
          </p:cNvSpPr>
          <p:nvPr>
            <p:ph type="title"/>
          </p:nvPr>
        </p:nvSpPr>
        <p:spPr>
          <a:xfrm>
            <a:off x="685800" y="781050"/>
            <a:ext cx="10820400" cy="704850"/>
          </a:xfrm>
        </p:spPr>
        <p:txBody>
          <a:bodyPr wrap="square" lIns="0" rIns="0" tIns="0" bIns="0" anchor="b">
            <a:normAutofit/>
          </a:bodyPr>
          <a:lstStyle/>
          <a:p>
            <a:pPr algn="l">
              <a:lnSpc>
                <a:spcPct val="105000"/>
              </a:lnSpc>
            </a:pPr>
            <a:r>
              <a:rPr sz="3800" b="1" i="0">
                <a:solidFill>
                  <a:schemeClr val="tx1"/>
                </a:solidFill>
                <a:latin typeface="+mj-lt"/>
                <a:cs typeface="+mj-cs"/>
              </a:rPr>
              <a:t>पानी बचाने के उपाय</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extBox 2"/>
          <p:cNvSpPr txBox="1"/>
          <p:nvPr/>
        </p:nvSpPr>
        <p:spPr>
          <a:xfrm>
            <a:off x="685800" y="552450"/>
            <a:ext cx="10820400" cy="190500"/>
          </a:xfrm>
          <a:prstGeom prst="rect">
            <a:avLst/>
          </a:prstGeom>
          <a:noFill/>
        </p:spPr>
        <p:txBody>
          <a:bodyPr wrap="square" lIns="0" rIns="0" tIns="0" bIns="0" anchor="t">
            <a:spAutoFit/>
          </a:bodyPr>
          <a:lstStyle/>
          <a:p>
            <a:pPr algn="l">
              <a:lnSpc>
                <a:spcPct val="115000"/>
              </a:lnSpc>
            </a:pPr>
            <a:r>
              <a:rPr sz="1100" b="1" i="0" spc="200">
                <a:solidFill>
                  <a:schemeClr val="accent1"/>
                </a:solidFill>
                <a:latin typeface="+mn-lt"/>
                <a:cs typeface="+mn-cs"/>
              </a:rPr>
              <a:t>प्रक्रिया</a:t>
            </a:r>
          </a:p>
        </p:txBody>
      </p:sp>
      <p:sp>
        <p:nvSpPr>
          <p:cNvPr id="4" name="Rounded Rectangle 3"/>
          <p:cNvSpPr/>
          <p:nvPr/>
        </p:nvSpPr>
        <p:spPr>
          <a:xfrm>
            <a:off x="685800" y="2045494"/>
            <a:ext cx="533400" cy="533400"/>
          </a:xfrm>
          <a:prstGeom prst="roundRect">
            <a:avLst>
              <a:gd name="adj" fmla="val 19642"/>
            </a:avLst>
          </a:prstGeom>
          <a:solidFill>
            <a:schemeClr val="accent1"/>
          </a:solidFill>
          <a:ln>
            <a:noFill/>
          </a:ln>
          <a:effectLst/>
        </p:spPr>
        <p:txBody>
          <a:bodyPr rtlCol="0" anchor="ctr"/>
          <a:lstStyle/>
          <a:p>
            <a:pPr algn="ctr"/>
          </a:p>
        </p:txBody>
      </p:sp>
      <p:sp>
        <p:nvSpPr>
          <p:cNvPr id="5" name="TextBox 4"/>
          <p:cNvSpPr txBox="1"/>
          <p:nvPr/>
        </p:nvSpPr>
        <p:spPr>
          <a:xfrm>
            <a:off x="685800" y="2045494"/>
            <a:ext cx="533400" cy="533400"/>
          </a:xfrm>
          <a:prstGeom prst="rect">
            <a:avLst/>
          </a:prstGeom>
          <a:noFill/>
        </p:spPr>
        <p:txBody>
          <a:bodyPr wrap="square" lIns="0" rIns="0" tIns="0" bIns="0" anchor="ctr">
            <a:spAutoFit/>
          </a:bodyPr>
          <a:lstStyle/>
          <a:p>
            <a:pPr algn="ctr">
              <a:lnSpc>
                <a:spcPct val="115000"/>
              </a:lnSpc>
            </a:pPr>
            <a:r>
              <a:rPr sz="2240" b="1" i="0">
                <a:solidFill>
                  <a:schemeClr val="bg1"/>
                </a:solidFill>
                <a:latin typeface="+mj-lt"/>
                <a:cs typeface="+mj-cs"/>
              </a:rPr>
              <a:t>1</a:t>
            </a:r>
          </a:p>
        </p:txBody>
      </p:sp>
      <p:sp>
        <p:nvSpPr>
          <p:cNvPr id="6" name="TextBox 5"/>
          <p:cNvSpPr txBox="1"/>
          <p:nvPr/>
        </p:nvSpPr>
        <p:spPr>
          <a:xfrm>
            <a:off x="1447800" y="1809750"/>
            <a:ext cx="3246120" cy="1004888"/>
          </a:xfrm>
          <a:prstGeom prst="rect">
            <a:avLst/>
          </a:prstGeom>
          <a:noFill/>
        </p:spPr>
        <p:txBody>
          <a:bodyPr wrap="square" lIns="0" rIns="0" tIns="0" bIns="0" anchor="ctr">
            <a:normAutofit/>
          </a:bodyPr>
          <a:lstStyle/>
          <a:p>
            <a:pPr algn="l">
              <a:lnSpc>
                <a:spcPct val="115000"/>
              </a:lnSpc>
            </a:pPr>
            <a:r>
              <a:rPr sz="2400" b="1" i="0">
                <a:solidFill>
                  <a:schemeClr val="tx1"/>
                </a:solidFill>
                <a:latin typeface="+mj-lt"/>
                <a:cs typeface="+mj-cs"/>
              </a:rPr>
              <a:t>इकट्ठा</a:t>
            </a:r>
          </a:p>
        </p:txBody>
      </p:sp>
      <p:sp>
        <p:nvSpPr>
          <p:cNvPr id="7" name="TextBox 6"/>
          <p:cNvSpPr txBox="1"/>
          <p:nvPr/>
        </p:nvSpPr>
        <p:spPr>
          <a:xfrm>
            <a:off x="4910328" y="1809750"/>
            <a:ext cx="6613398" cy="1004888"/>
          </a:xfrm>
          <a:prstGeom prst="rect">
            <a:avLst/>
          </a:prstGeom>
          <a:noFill/>
        </p:spPr>
        <p:txBody>
          <a:bodyPr wrap="square" lIns="0" rIns="0" tIns="0" bIns="0" anchor="ctr">
            <a:normAutofit/>
          </a:bodyPr>
          <a:lstStyle/>
          <a:p>
            <a:pPr algn="l">
              <a:lnSpc>
                <a:spcPct val="130000"/>
              </a:lnSpc>
            </a:pPr>
            <a:r>
              <a:rPr sz="1800" b="0" i="0">
                <a:solidFill>
                  <a:schemeClr val="tx2"/>
                </a:solidFill>
                <a:latin typeface="+mn-lt"/>
                <a:cs typeface="+mn-cs"/>
              </a:rPr>
              <a:t>छत से पानी जमा करें</a:t>
            </a:r>
          </a:p>
        </p:txBody>
      </p:sp>
      <p:cxnSp>
        <p:nvCxnSpPr>
          <p:cNvPr id="8" name="Connector 7"/>
          <p:cNvCxnSpPr/>
          <p:nvPr/>
        </p:nvCxnSpPr>
        <p:spPr>
          <a:xfrm>
            <a:off x="1409700" y="2814638"/>
            <a:ext cx="10096500" cy="0"/>
          </a:xfrm>
          <a:prstGeom prst="line">
            <a:avLst/>
          </a:prstGeom>
          <a:ln w="9525">
            <a:solidFill>
              <a:schemeClr val="accent6"/>
            </a:solidFill>
          </a:ln>
        </p:spPr>
      </p:cxnSp>
      <p:sp>
        <p:nvSpPr>
          <p:cNvPr id="9" name="Rounded Rectangle 8"/>
          <p:cNvSpPr/>
          <p:nvPr/>
        </p:nvSpPr>
        <p:spPr>
          <a:xfrm>
            <a:off x="685800" y="3050381"/>
            <a:ext cx="533400" cy="533400"/>
          </a:xfrm>
          <a:prstGeom prst="roundRect">
            <a:avLst>
              <a:gd name="adj" fmla="val 19642"/>
            </a:avLst>
          </a:prstGeom>
          <a:solidFill>
            <a:schemeClr val="accent1"/>
          </a:solidFill>
          <a:ln>
            <a:noFill/>
          </a:ln>
          <a:effectLst/>
        </p:spPr>
        <p:txBody>
          <a:bodyPr rtlCol="0" anchor="ctr"/>
          <a:lstStyle/>
          <a:p>
            <a:pPr algn="ctr"/>
          </a:p>
        </p:txBody>
      </p:sp>
      <p:sp>
        <p:nvSpPr>
          <p:cNvPr id="10" name="TextBox 9"/>
          <p:cNvSpPr txBox="1"/>
          <p:nvPr/>
        </p:nvSpPr>
        <p:spPr>
          <a:xfrm>
            <a:off x="685800" y="3050381"/>
            <a:ext cx="533400" cy="533400"/>
          </a:xfrm>
          <a:prstGeom prst="rect">
            <a:avLst/>
          </a:prstGeom>
          <a:noFill/>
        </p:spPr>
        <p:txBody>
          <a:bodyPr wrap="square" lIns="0" rIns="0" tIns="0" bIns="0" anchor="ctr">
            <a:spAutoFit/>
          </a:bodyPr>
          <a:lstStyle/>
          <a:p>
            <a:pPr algn="ctr">
              <a:lnSpc>
                <a:spcPct val="115000"/>
              </a:lnSpc>
            </a:pPr>
            <a:r>
              <a:rPr sz="2240" b="1" i="0">
                <a:solidFill>
                  <a:schemeClr val="bg1"/>
                </a:solidFill>
                <a:latin typeface="+mj-lt"/>
                <a:cs typeface="+mj-cs"/>
              </a:rPr>
              <a:t>2</a:t>
            </a:r>
          </a:p>
        </p:txBody>
      </p:sp>
      <p:sp>
        <p:nvSpPr>
          <p:cNvPr id="11" name="TextBox 10"/>
          <p:cNvSpPr txBox="1"/>
          <p:nvPr/>
        </p:nvSpPr>
        <p:spPr>
          <a:xfrm>
            <a:off x="1447800" y="2814638"/>
            <a:ext cx="3246120" cy="1004888"/>
          </a:xfrm>
          <a:prstGeom prst="rect">
            <a:avLst/>
          </a:prstGeom>
          <a:noFill/>
        </p:spPr>
        <p:txBody>
          <a:bodyPr wrap="square" lIns="0" rIns="0" tIns="0" bIns="0" anchor="ctr">
            <a:normAutofit/>
          </a:bodyPr>
          <a:lstStyle/>
          <a:p>
            <a:pPr algn="l">
              <a:lnSpc>
                <a:spcPct val="115000"/>
              </a:lnSpc>
            </a:pPr>
            <a:r>
              <a:rPr sz="2400" b="1" i="0">
                <a:solidFill>
                  <a:schemeClr val="tx1"/>
                </a:solidFill>
                <a:latin typeface="+mj-lt"/>
                <a:cs typeface="+mj-cs"/>
              </a:rPr>
              <a:t>छानना</a:t>
            </a:r>
          </a:p>
        </p:txBody>
      </p:sp>
      <p:sp>
        <p:nvSpPr>
          <p:cNvPr id="12" name="TextBox 11"/>
          <p:cNvSpPr txBox="1"/>
          <p:nvPr/>
        </p:nvSpPr>
        <p:spPr>
          <a:xfrm>
            <a:off x="4910328" y="2814638"/>
            <a:ext cx="6613398" cy="1004888"/>
          </a:xfrm>
          <a:prstGeom prst="rect">
            <a:avLst/>
          </a:prstGeom>
          <a:noFill/>
        </p:spPr>
        <p:txBody>
          <a:bodyPr wrap="square" lIns="0" rIns="0" tIns="0" bIns="0" anchor="ctr">
            <a:normAutofit/>
          </a:bodyPr>
          <a:lstStyle/>
          <a:p>
            <a:pPr algn="l">
              <a:lnSpc>
                <a:spcPct val="130000"/>
              </a:lnSpc>
            </a:pPr>
            <a:r>
              <a:rPr sz="1800" b="0" i="0">
                <a:solidFill>
                  <a:schemeClr val="tx2"/>
                </a:solidFill>
                <a:latin typeface="+mn-lt"/>
                <a:cs typeface="+mn-cs"/>
              </a:rPr>
              <a:t>फ़िल्टर से साफ़ करें</a:t>
            </a:r>
          </a:p>
        </p:txBody>
      </p:sp>
      <p:cxnSp>
        <p:nvCxnSpPr>
          <p:cNvPr id="13" name="Connector 12"/>
          <p:cNvCxnSpPr/>
          <p:nvPr/>
        </p:nvCxnSpPr>
        <p:spPr>
          <a:xfrm>
            <a:off x="1409700" y="3819525"/>
            <a:ext cx="10096500" cy="0"/>
          </a:xfrm>
          <a:prstGeom prst="line">
            <a:avLst/>
          </a:prstGeom>
          <a:ln w="9525">
            <a:solidFill>
              <a:schemeClr val="accent6"/>
            </a:solidFill>
          </a:ln>
        </p:spPr>
      </p:cxnSp>
      <p:sp>
        <p:nvSpPr>
          <p:cNvPr id="14" name="Rounded Rectangle 13"/>
          <p:cNvSpPr/>
          <p:nvPr/>
        </p:nvSpPr>
        <p:spPr>
          <a:xfrm>
            <a:off x="685800" y="4055269"/>
            <a:ext cx="533400" cy="533400"/>
          </a:xfrm>
          <a:prstGeom prst="roundRect">
            <a:avLst>
              <a:gd name="adj" fmla="val 19642"/>
            </a:avLst>
          </a:prstGeom>
          <a:solidFill>
            <a:schemeClr val="accent1"/>
          </a:solidFill>
          <a:ln>
            <a:noFill/>
          </a:ln>
          <a:effectLst/>
        </p:spPr>
        <p:txBody>
          <a:bodyPr rtlCol="0" anchor="ctr"/>
          <a:lstStyle/>
          <a:p>
            <a:pPr algn="ctr"/>
          </a:p>
        </p:txBody>
      </p:sp>
      <p:sp>
        <p:nvSpPr>
          <p:cNvPr id="15" name="TextBox 14"/>
          <p:cNvSpPr txBox="1"/>
          <p:nvPr/>
        </p:nvSpPr>
        <p:spPr>
          <a:xfrm>
            <a:off x="685800" y="4055269"/>
            <a:ext cx="533400" cy="533400"/>
          </a:xfrm>
          <a:prstGeom prst="rect">
            <a:avLst/>
          </a:prstGeom>
          <a:noFill/>
        </p:spPr>
        <p:txBody>
          <a:bodyPr wrap="square" lIns="0" rIns="0" tIns="0" bIns="0" anchor="ctr">
            <a:spAutoFit/>
          </a:bodyPr>
          <a:lstStyle/>
          <a:p>
            <a:pPr algn="ctr">
              <a:lnSpc>
                <a:spcPct val="115000"/>
              </a:lnSpc>
            </a:pPr>
            <a:r>
              <a:rPr sz="2240" b="1" i="0">
                <a:solidFill>
                  <a:schemeClr val="bg1"/>
                </a:solidFill>
                <a:latin typeface="+mj-lt"/>
                <a:cs typeface="+mj-cs"/>
              </a:rPr>
              <a:t>3</a:t>
            </a:r>
          </a:p>
        </p:txBody>
      </p:sp>
      <p:sp>
        <p:nvSpPr>
          <p:cNvPr id="16" name="TextBox 15"/>
          <p:cNvSpPr txBox="1"/>
          <p:nvPr/>
        </p:nvSpPr>
        <p:spPr>
          <a:xfrm>
            <a:off x="1447800" y="3819525"/>
            <a:ext cx="3246120" cy="1004888"/>
          </a:xfrm>
          <a:prstGeom prst="rect">
            <a:avLst/>
          </a:prstGeom>
          <a:noFill/>
        </p:spPr>
        <p:txBody>
          <a:bodyPr wrap="square" lIns="0" rIns="0" tIns="0" bIns="0" anchor="ctr">
            <a:normAutofit/>
          </a:bodyPr>
          <a:lstStyle/>
          <a:p>
            <a:pPr algn="l">
              <a:lnSpc>
                <a:spcPct val="115000"/>
              </a:lnSpc>
            </a:pPr>
            <a:r>
              <a:rPr sz="2400" b="1" i="0">
                <a:solidFill>
                  <a:schemeClr val="tx1"/>
                </a:solidFill>
                <a:latin typeface="+mj-lt"/>
                <a:cs typeface="+mj-cs"/>
              </a:rPr>
              <a:t>भंडारण</a:t>
            </a:r>
          </a:p>
        </p:txBody>
      </p:sp>
      <p:sp>
        <p:nvSpPr>
          <p:cNvPr id="17" name="TextBox 16"/>
          <p:cNvSpPr txBox="1"/>
          <p:nvPr/>
        </p:nvSpPr>
        <p:spPr>
          <a:xfrm>
            <a:off x="4910328" y="3819525"/>
            <a:ext cx="6613398" cy="1004888"/>
          </a:xfrm>
          <a:prstGeom prst="rect">
            <a:avLst/>
          </a:prstGeom>
          <a:noFill/>
        </p:spPr>
        <p:txBody>
          <a:bodyPr wrap="square" lIns="0" rIns="0" tIns="0" bIns="0" anchor="ctr">
            <a:normAutofit/>
          </a:bodyPr>
          <a:lstStyle/>
          <a:p>
            <a:pPr algn="l">
              <a:lnSpc>
                <a:spcPct val="130000"/>
              </a:lnSpc>
            </a:pPr>
            <a:r>
              <a:rPr sz="1800" b="0" i="0">
                <a:solidFill>
                  <a:schemeClr val="tx2"/>
                </a:solidFill>
                <a:latin typeface="+mn-lt"/>
                <a:cs typeface="+mn-cs"/>
              </a:rPr>
              <a:t>टैंक में सुरक्षित रखें</a:t>
            </a:r>
          </a:p>
        </p:txBody>
      </p:sp>
      <p:cxnSp>
        <p:nvCxnSpPr>
          <p:cNvPr id="18" name="Connector 17"/>
          <p:cNvCxnSpPr/>
          <p:nvPr/>
        </p:nvCxnSpPr>
        <p:spPr>
          <a:xfrm>
            <a:off x="1409700" y="4824412"/>
            <a:ext cx="10096500" cy="0"/>
          </a:xfrm>
          <a:prstGeom prst="line">
            <a:avLst/>
          </a:prstGeom>
          <a:ln w="9525">
            <a:solidFill>
              <a:schemeClr val="accent6"/>
            </a:solidFill>
          </a:ln>
        </p:spPr>
      </p:cxnSp>
      <p:sp>
        <p:nvSpPr>
          <p:cNvPr id="19" name="Rounded Rectangle 18"/>
          <p:cNvSpPr/>
          <p:nvPr/>
        </p:nvSpPr>
        <p:spPr>
          <a:xfrm>
            <a:off x="685800" y="5060156"/>
            <a:ext cx="533400" cy="533400"/>
          </a:xfrm>
          <a:prstGeom prst="roundRect">
            <a:avLst>
              <a:gd name="adj" fmla="val 19642"/>
            </a:avLst>
          </a:prstGeom>
          <a:solidFill>
            <a:schemeClr val="accent1"/>
          </a:solidFill>
          <a:ln>
            <a:noFill/>
          </a:ln>
          <a:effectLst/>
        </p:spPr>
        <p:txBody>
          <a:bodyPr rtlCol="0" anchor="ctr"/>
          <a:lstStyle/>
          <a:p>
            <a:pPr algn="ctr"/>
          </a:p>
        </p:txBody>
      </p:sp>
      <p:sp>
        <p:nvSpPr>
          <p:cNvPr id="20" name="TextBox 19"/>
          <p:cNvSpPr txBox="1"/>
          <p:nvPr/>
        </p:nvSpPr>
        <p:spPr>
          <a:xfrm>
            <a:off x="685800" y="5060156"/>
            <a:ext cx="533400" cy="533400"/>
          </a:xfrm>
          <a:prstGeom prst="rect">
            <a:avLst/>
          </a:prstGeom>
          <a:noFill/>
        </p:spPr>
        <p:txBody>
          <a:bodyPr wrap="square" lIns="0" rIns="0" tIns="0" bIns="0" anchor="ctr">
            <a:spAutoFit/>
          </a:bodyPr>
          <a:lstStyle/>
          <a:p>
            <a:pPr algn="ctr">
              <a:lnSpc>
                <a:spcPct val="115000"/>
              </a:lnSpc>
            </a:pPr>
            <a:r>
              <a:rPr sz="2240" b="1" i="0">
                <a:solidFill>
                  <a:schemeClr val="bg1"/>
                </a:solidFill>
                <a:latin typeface="+mj-lt"/>
                <a:cs typeface="+mj-cs"/>
              </a:rPr>
              <a:t>4</a:t>
            </a:r>
          </a:p>
        </p:txBody>
      </p:sp>
      <p:sp>
        <p:nvSpPr>
          <p:cNvPr id="21" name="TextBox 20"/>
          <p:cNvSpPr txBox="1"/>
          <p:nvPr/>
        </p:nvSpPr>
        <p:spPr>
          <a:xfrm>
            <a:off x="1447800" y="4824412"/>
            <a:ext cx="3246120" cy="1004888"/>
          </a:xfrm>
          <a:prstGeom prst="rect">
            <a:avLst/>
          </a:prstGeom>
          <a:noFill/>
        </p:spPr>
        <p:txBody>
          <a:bodyPr wrap="square" lIns="0" rIns="0" tIns="0" bIns="0" anchor="ctr">
            <a:normAutofit/>
          </a:bodyPr>
          <a:lstStyle/>
          <a:p>
            <a:pPr algn="l">
              <a:lnSpc>
                <a:spcPct val="115000"/>
              </a:lnSpc>
            </a:pPr>
            <a:r>
              <a:rPr sz="2400" b="1" i="0">
                <a:solidFill>
                  <a:schemeClr val="tx1"/>
                </a:solidFill>
                <a:latin typeface="+mj-lt"/>
                <a:cs typeface="+mj-cs"/>
              </a:rPr>
              <a:t>उपयोग</a:t>
            </a:r>
          </a:p>
        </p:txBody>
      </p:sp>
      <p:sp>
        <p:nvSpPr>
          <p:cNvPr id="22" name="TextBox 21"/>
          <p:cNvSpPr txBox="1"/>
          <p:nvPr/>
        </p:nvSpPr>
        <p:spPr>
          <a:xfrm>
            <a:off x="4910328" y="4824412"/>
            <a:ext cx="6613398" cy="1004888"/>
          </a:xfrm>
          <a:prstGeom prst="rect">
            <a:avLst/>
          </a:prstGeom>
          <a:noFill/>
        </p:spPr>
        <p:txBody>
          <a:bodyPr wrap="square" lIns="0" rIns="0" tIns="0" bIns="0" anchor="ctr">
            <a:normAutofit/>
          </a:bodyPr>
          <a:lstStyle/>
          <a:p>
            <a:pPr algn="l">
              <a:lnSpc>
                <a:spcPct val="130000"/>
              </a:lnSpc>
            </a:pPr>
            <a:r>
              <a:rPr sz="1800" b="0" i="0">
                <a:solidFill>
                  <a:schemeClr val="tx2"/>
                </a:solidFill>
                <a:latin typeface="+mn-lt"/>
                <a:cs typeface="+mn-cs"/>
              </a:rPr>
              <a:t>बागवानी और सफ़ाई में</a:t>
            </a:r>
          </a:p>
        </p:txBody>
      </p:sp>
      <p:sp>
        <p:nvSpPr>
          <p:cNvPr id="2" name="Title 1"/>
          <p:cNvSpPr>
            <a:spLocks noGrp="1"/>
          </p:cNvSpPr>
          <p:nvPr>
            <p:ph type="title"/>
          </p:nvPr>
        </p:nvSpPr>
        <p:spPr>
          <a:xfrm>
            <a:off x="685800" y="781050"/>
            <a:ext cx="10820400" cy="704850"/>
          </a:xfrm>
        </p:spPr>
        <p:txBody>
          <a:bodyPr wrap="square" lIns="0" rIns="0" tIns="0" bIns="0" anchor="b">
            <a:normAutofit/>
          </a:bodyPr>
          <a:lstStyle/>
          <a:p>
            <a:pPr algn="l">
              <a:lnSpc>
                <a:spcPct val="105000"/>
              </a:lnSpc>
            </a:pPr>
            <a:r>
              <a:rPr sz="3800" b="1" i="0">
                <a:solidFill>
                  <a:schemeClr val="tx1"/>
                </a:solidFill>
                <a:latin typeface="+mj-lt"/>
                <a:cs typeface="+mj-cs"/>
              </a:rPr>
              <a:t>वर्षा जल संचयन कैसे करें</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TextBox 3"/>
          <p:cNvSpPr txBox="1"/>
          <p:nvPr/>
        </p:nvSpPr>
        <p:spPr>
          <a:xfrm>
            <a:off x="685800" y="552450"/>
            <a:ext cx="10820400" cy="190500"/>
          </a:xfrm>
          <a:prstGeom prst="rect">
            <a:avLst/>
          </a:prstGeom>
          <a:noFill/>
        </p:spPr>
        <p:txBody>
          <a:bodyPr wrap="square" lIns="0" rIns="0" tIns="0" bIns="0" anchor="t">
            <a:spAutoFit/>
          </a:bodyPr>
          <a:lstStyle/>
          <a:p>
            <a:pPr algn="l">
              <a:lnSpc>
                <a:spcPct val="115000"/>
              </a:lnSpc>
            </a:pPr>
            <a:r>
              <a:rPr sz="1100" b="1" i="0" spc="200">
                <a:solidFill>
                  <a:schemeClr val="accent1"/>
                </a:solidFill>
                <a:latin typeface="+mn-lt"/>
                <a:cs typeface="+mn-cs"/>
              </a:rPr>
              <a:t>विवरण</a:t>
            </a:r>
          </a:p>
        </p:txBody>
      </p:sp>
      <p:sp>
        <p:nvSpPr>
          <p:cNvPr id="5" name="Image placeholder (right-click &gt; Format Shape &gt; Picture fill)"/>
          <p:cNvSpPr/>
          <p:nvPr/>
        </p:nvSpPr>
        <p:spPr>
          <a:xfrm>
            <a:off x="7178040" y="1809750"/>
            <a:ext cx="4328160" cy="4114800"/>
          </a:xfrm>
          <a:prstGeom prst="roundRect">
            <a:avLst>
              <a:gd name="adj" fmla="val 7638"/>
            </a:avLst>
          </a:prstGeom>
          <a:solidFill>
            <a:schemeClr val="bg2"/>
          </a:solidFill>
          <a:ln>
            <a:noFill/>
          </a:ln>
          <a:effectLst/>
        </p:spPr>
        <p:txBody>
          <a:bodyPr rtlCol="0" anchor="ctr"/>
          <a:lstStyle/>
          <a:p>
            <a:pPr algn="ctr"/>
          </a:p>
        </p:txBody>
      </p:sp>
      <p:sp>
        <p:nvSpPr>
          <p:cNvPr id="6" name="Freeform 5"/>
          <p:cNvSpPr/>
          <p:nvPr/>
        </p:nvSpPr>
        <p:spPr>
          <a:xfrm>
            <a:off x="8732520" y="3653790"/>
            <a:ext cx="1219200" cy="487680"/>
          </a:xfrm>
          <a:custGeom>
            <a:avLst/>
            <a:gdLst/>
            <a:ahLst/>
            <a:cxnLst/>
            <a:rect l="l" t="t" r="r" b="b"/>
            <a:pathLst>
              <a:path w="1219200" h="487680">
                <a:moveTo>
                  <a:pt x="0" y="487680"/>
                </a:moveTo>
                <a:lnTo>
                  <a:pt x="457200" y="0"/>
                </a:lnTo>
                <a:lnTo>
                  <a:pt x="731520" y="304800"/>
                </a:lnTo>
                <a:lnTo>
                  <a:pt x="883920" y="152400"/>
                </a:lnTo>
                <a:lnTo>
                  <a:pt x="1219200" y="487680"/>
                </a:lnTo>
                <a:close/>
              </a:path>
            </a:pathLst>
          </a:custGeom>
          <a:solidFill>
            <a:schemeClr val="tx1">
              <a:alpha val="28000"/>
            </a:schemeClr>
          </a:solidFill>
          <a:ln>
            <a:noFill/>
          </a:ln>
          <a:effectLst/>
        </p:spPr>
        <p:txBody>
          <a:bodyPr rtlCol="0" anchor="ctr"/>
          <a:lstStyle/>
          <a:p>
            <a:pPr algn="ctr"/>
          </a:p>
        </p:txBody>
      </p:sp>
      <p:sp>
        <p:nvSpPr>
          <p:cNvPr id="7" name="Oval 6"/>
          <p:cNvSpPr/>
          <p:nvPr/>
        </p:nvSpPr>
        <p:spPr>
          <a:xfrm>
            <a:off x="9555480" y="3409950"/>
            <a:ext cx="231648" cy="231648"/>
          </a:xfrm>
          <a:prstGeom prst="ellipse">
            <a:avLst/>
          </a:prstGeom>
          <a:solidFill>
            <a:schemeClr val="tx1">
              <a:alpha val="28000"/>
            </a:schemeClr>
          </a:solidFill>
          <a:ln>
            <a:noFill/>
          </a:ln>
          <a:effectLst/>
        </p:spPr>
        <p:txBody>
          <a:bodyPr rtlCol="0" anchor="ctr"/>
          <a:lstStyle/>
          <a:p>
            <a:pPr algn="ctr"/>
          </a:p>
        </p:txBody>
      </p:sp>
      <p:sp>
        <p:nvSpPr>
          <p:cNvPr id="8" name="TextBox 7"/>
          <p:cNvSpPr txBox="1"/>
          <p:nvPr/>
        </p:nvSpPr>
        <p:spPr>
          <a:xfrm>
            <a:off x="7273290" y="4232910"/>
            <a:ext cx="4137660" cy="228600"/>
          </a:xfrm>
          <a:prstGeom prst="rect">
            <a:avLst/>
          </a:prstGeom>
          <a:noFill/>
        </p:spPr>
        <p:txBody>
          <a:bodyPr wrap="square" lIns="0" rIns="0" tIns="0" bIns="0" anchor="t">
            <a:spAutoFit/>
          </a:bodyPr>
          <a:lstStyle/>
          <a:p>
            <a:pPr algn="ctr">
              <a:lnSpc>
                <a:spcPct val="115000"/>
              </a:lnSpc>
            </a:pPr>
            <a:r>
              <a:rPr sz="1100" b="0" i="0">
                <a:solidFill>
                  <a:schemeClr val="tx1"/>
                </a:solidFill>
                <a:latin typeface="+mn-lt"/>
                <a:cs typeface="+mn-cs"/>
              </a:rPr>
              <a:t>Image</a:t>
            </a:r>
          </a:p>
        </p:txBody>
      </p:sp>
      <p:sp>
        <p:nvSpPr>
          <p:cNvPr id="2" name="Title 1"/>
          <p:cNvSpPr>
            <a:spLocks noGrp="1"/>
          </p:cNvSpPr>
          <p:nvPr>
            <p:ph type="title"/>
          </p:nvPr>
        </p:nvSpPr>
        <p:spPr>
          <a:xfrm>
            <a:off x="685800" y="781050"/>
            <a:ext cx="10820400" cy="704850"/>
          </a:xfrm>
        </p:spPr>
        <p:txBody>
          <a:bodyPr wrap="square" lIns="0" rIns="0" tIns="0" bIns="0" anchor="b">
            <a:normAutofit/>
          </a:bodyPr>
          <a:lstStyle/>
          <a:p>
            <a:pPr algn="l">
              <a:lnSpc>
                <a:spcPct val="105000"/>
              </a:lnSpc>
            </a:pPr>
            <a:r>
              <a:rPr sz="3800" b="1" i="0">
                <a:solidFill>
                  <a:schemeClr val="tx1"/>
                </a:solidFill>
                <a:latin typeface="+mj-lt"/>
                <a:cs typeface="+mj-cs"/>
              </a:rPr>
              <a:t>पानी की कमी के कारण</a:t>
            </a:r>
          </a:p>
        </p:txBody>
      </p:sp>
      <p:sp>
        <p:nvSpPr>
          <p:cNvPr id="3" name="Content Placeholder 2"/>
          <p:cNvSpPr>
            <a:spLocks noGrp="1"/>
          </p:cNvSpPr>
          <p:nvPr>
            <p:ph idx="1"/>
          </p:nvPr>
        </p:nvSpPr>
        <p:spPr>
          <a:xfrm>
            <a:off x="685800" y="1866900"/>
            <a:ext cx="6059424" cy="4057650"/>
          </a:xfrm>
        </p:spPr>
        <p:txBody>
          <a:bodyPr wrap="square" lIns="0" rIns="0" tIns="0" bIns="0">
            <a:normAutofit/>
          </a:bodyPr>
          <a:lstStyle/>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तेज़ी से बढ़ती जनसंख्या</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भूजल का अत्यधिक दोहन</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नदियों और तालाबों का प्रदूषण</a:t>
            </a:r>
          </a:p>
          <a:p>
            <a:pPr marL="444500" indent="-444500">
              <a:lnSpc>
                <a:spcPct val="120000"/>
              </a:lnSpc>
              <a:spcAft>
                <a:spcPts val="1375"/>
              </a:spcAft>
              <a:buClr>
                <a:schemeClr val="accent1"/>
              </a:buClr>
              <a:buFont typeface="Arial"/>
              <a:buChar char="■"/>
            </a:pPr>
            <a:r>
              <a:rPr sz="2500" b="0" i="0">
                <a:solidFill>
                  <a:schemeClr val="tx1"/>
                </a:solidFill>
                <a:latin typeface="+mn-lt"/>
                <a:cs typeface="+mn-cs"/>
              </a:rPr>
              <a:t>पेड़ों की कटाई और कम वर्षा</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extBox 2"/>
          <p:cNvSpPr txBox="1"/>
          <p:nvPr/>
        </p:nvSpPr>
        <p:spPr>
          <a:xfrm>
            <a:off x="685800" y="552450"/>
            <a:ext cx="10820400" cy="190500"/>
          </a:xfrm>
          <a:prstGeom prst="rect">
            <a:avLst/>
          </a:prstGeom>
          <a:noFill/>
        </p:spPr>
        <p:txBody>
          <a:bodyPr wrap="square" lIns="0" rIns="0" tIns="0" bIns="0" anchor="t">
            <a:spAutoFit/>
          </a:bodyPr>
          <a:lstStyle/>
          <a:p>
            <a:pPr algn="l">
              <a:lnSpc>
                <a:spcPct val="115000"/>
              </a:lnSpc>
            </a:pPr>
            <a:r>
              <a:rPr sz="1100" b="1" i="0" spc="200">
                <a:solidFill>
                  <a:schemeClr val="accent1"/>
                </a:solidFill>
                <a:latin typeface="+mn-lt"/>
                <a:cs typeface="+mn-cs"/>
              </a:rPr>
              <a:t>तुलना</a:t>
            </a:r>
          </a:p>
        </p:txBody>
      </p:sp>
      <p:cxnSp>
        <p:nvCxnSpPr>
          <p:cNvPr id="4" name="Connector 3"/>
          <p:cNvCxnSpPr/>
          <p:nvPr/>
        </p:nvCxnSpPr>
        <p:spPr>
          <a:xfrm>
            <a:off x="685800" y="1809750"/>
            <a:ext cx="5238750" cy="0"/>
          </a:xfrm>
          <a:prstGeom prst="line">
            <a:avLst/>
          </a:prstGeom>
          <a:ln w="31750">
            <a:solidFill>
              <a:schemeClr val="accent1"/>
            </a:solidFill>
          </a:ln>
        </p:spPr>
      </p:cxnSp>
      <p:sp>
        <p:nvSpPr>
          <p:cNvPr id="5" name="TextBox 4"/>
          <p:cNvSpPr txBox="1"/>
          <p:nvPr/>
        </p:nvSpPr>
        <p:spPr>
          <a:xfrm>
            <a:off x="952500" y="2057400"/>
            <a:ext cx="4705350" cy="4191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पहले</a:t>
            </a:r>
          </a:p>
        </p:txBody>
      </p:sp>
      <p:sp>
        <p:nvSpPr>
          <p:cNvPr id="6" name="Rectangle 5"/>
          <p:cNvSpPr/>
          <p:nvPr/>
        </p:nvSpPr>
        <p:spPr>
          <a:xfrm>
            <a:off x="952500" y="2533650"/>
            <a:ext cx="419100" cy="38100"/>
          </a:xfrm>
          <a:prstGeom prst="rect">
            <a:avLst/>
          </a:prstGeom>
          <a:solidFill>
            <a:schemeClr val="accent1"/>
          </a:solidFill>
          <a:ln>
            <a:noFill/>
          </a:ln>
          <a:effectLst/>
        </p:spPr>
        <p:txBody>
          <a:bodyPr rtlCol="0" anchor="ctr"/>
          <a:lstStyle/>
          <a:p>
            <a:pPr algn="ctr"/>
          </a:p>
        </p:txBody>
      </p:sp>
      <p:sp>
        <p:nvSpPr>
          <p:cNvPr id="7" name="TextBox 6"/>
          <p:cNvSpPr txBox="1"/>
          <p:nvPr/>
        </p:nvSpPr>
        <p:spPr>
          <a:xfrm>
            <a:off x="952500" y="2762250"/>
            <a:ext cx="4705350" cy="2933700"/>
          </a:xfrm>
          <a:prstGeom prst="rect">
            <a:avLst/>
          </a:prstGeom>
          <a:noFill/>
        </p:spPr>
        <p:txBody>
          <a:bodyPr wrap="square" lIns="0" rIns="0" tIns="0" bIns="0">
            <a:normAutofit/>
          </a:bodyPr>
          <a:lstStyle/>
          <a:p>
            <a:pPr marL="373380" indent="-373380">
              <a:lnSpc>
                <a:spcPct val="120000"/>
              </a:lnSpc>
              <a:spcAft>
                <a:spcPts val="1155"/>
              </a:spcAft>
              <a:buClr>
                <a:schemeClr val="accent1"/>
              </a:buClr>
              <a:buFont typeface="Arial"/>
              <a:buChar char="•"/>
            </a:pPr>
            <a:r>
              <a:rPr sz="2100" b="0" i="0">
                <a:solidFill>
                  <a:schemeClr val="tx1"/>
                </a:solidFill>
                <a:latin typeface="+mn-lt"/>
                <a:cs typeface="+mn-cs"/>
              </a:rPr>
              <a:t>तालाब और बावड़ियाँ</a:t>
            </a:r>
          </a:p>
          <a:p>
            <a:pPr marL="373380" indent="-373380">
              <a:lnSpc>
                <a:spcPct val="120000"/>
              </a:lnSpc>
              <a:spcAft>
                <a:spcPts val="1155"/>
              </a:spcAft>
              <a:buClr>
                <a:schemeClr val="accent1"/>
              </a:buClr>
              <a:buFont typeface="Arial"/>
              <a:buChar char="•"/>
            </a:pPr>
            <a:r>
              <a:rPr sz="2100" b="0" i="0">
                <a:solidFill>
                  <a:schemeClr val="tx1"/>
                </a:solidFill>
                <a:latin typeface="+mn-lt"/>
                <a:cs typeface="+mn-cs"/>
              </a:rPr>
              <a:t>कम आबादी</a:t>
            </a:r>
          </a:p>
          <a:p>
            <a:pPr marL="373380" indent="-373380">
              <a:lnSpc>
                <a:spcPct val="120000"/>
              </a:lnSpc>
              <a:spcAft>
                <a:spcPts val="1155"/>
              </a:spcAft>
              <a:buClr>
                <a:schemeClr val="accent1"/>
              </a:buClr>
              <a:buFont typeface="Arial"/>
              <a:buChar char="•"/>
            </a:pPr>
            <a:r>
              <a:rPr sz="2100" b="0" i="0">
                <a:solidFill>
                  <a:schemeClr val="tx1"/>
                </a:solidFill>
                <a:latin typeface="+mn-lt"/>
                <a:cs typeface="+mn-cs"/>
              </a:rPr>
              <a:t>स्वच्छ नदियाँ</a:t>
            </a:r>
          </a:p>
        </p:txBody>
      </p:sp>
      <p:cxnSp>
        <p:nvCxnSpPr>
          <p:cNvPr id="8" name="Connector 7"/>
          <p:cNvCxnSpPr/>
          <p:nvPr/>
        </p:nvCxnSpPr>
        <p:spPr>
          <a:xfrm>
            <a:off x="6267450" y="1809750"/>
            <a:ext cx="5238750" cy="0"/>
          </a:xfrm>
          <a:prstGeom prst="line">
            <a:avLst/>
          </a:prstGeom>
          <a:ln w="31750">
            <a:solidFill>
              <a:schemeClr val="accent2"/>
            </a:solidFill>
          </a:ln>
        </p:spPr>
      </p:cxnSp>
      <p:sp>
        <p:nvSpPr>
          <p:cNvPr id="9" name="TextBox 8"/>
          <p:cNvSpPr txBox="1"/>
          <p:nvPr/>
        </p:nvSpPr>
        <p:spPr>
          <a:xfrm>
            <a:off x="6534150" y="2057400"/>
            <a:ext cx="4705350" cy="419100"/>
          </a:xfrm>
          <a:prstGeom prst="rect">
            <a:avLst/>
          </a:prstGeom>
          <a:noFill/>
        </p:spPr>
        <p:txBody>
          <a:bodyPr wrap="square" lIns="0" rIns="0" tIns="0" bIns="0" anchor="t">
            <a:normAutofit/>
          </a:bodyPr>
          <a:lstStyle/>
          <a:p>
            <a:pPr algn="l">
              <a:lnSpc>
                <a:spcPct val="115000"/>
              </a:lnSpc>
            </a:pPr>
            <a:r>
              <a:rPr sz="2600" b="1" i="0">
                <a:solidFill>
                  <a:schemeClr val="tx1"/>
                </a:solidFill>
                <a:latin typeface="+mj-lt"/>
                <a:cs typeface="+mj-cs"/>
              </a:rPr>
              <a:t>अब</a:t>
            </a:r>
          </a:p>
        </p:txBody>
      </p:sp>
      <p:sp>
        <p:nvSpPr>
          <p:cNvPr id="10" name="Rectangle 9"/>
          <p:cNvSpPr/>
          <p:nvPr/>
        </p:nvSpPr>
        <p:spPr>
          <a:xfrm>
            <a:off x="6534150" y="2533650"/>
            <a:ext cx="419100" cy="38100"/>
          </a:xfrm>
          <a:prstGeom prst="rect">
            <a:avLst/>
          </a:prstGeom>
          <a:solidFill>
            <a:schemeClr val="accent2"/>
          </a:solidFill>
          <a:ln>
            <a:noFill/>
          </a:ln>
          <a:effectLst/>
        </p:spPr>
        <p:txBody>
          <a:bodyPr rtlCol="0" anchor="ctr"/>
          <a:lstStyle/>
          <a:p>
            <a:pPr algn="ctr"/>
          </a:p>
        </p:txBody>
      </p:sp>
      <p:sp>
        <p:nvSpPr>
          <p:cNvPr id="11" name="TextBox 10"/>
          <p:cNvSpPr txBox="1"/>
          <p:nvPr/>
        </p:nvSpPr>
        <p:spPr>
          <a:xfrm>
            <a:off x="6534150" y="2762250"/>
            <a:ext cx="4705350" cy="2933700"/>
          </a:xfrm>
          <a:prstGeom prst="rect">
            <a:avLst/>
          </a:prstGeom>
          <a:noFill/>
        </p:spPr>
        <p:txBody>
          <a:bodyPr wrap="square" lIns="0" rIns="0" tIns="0" bIns="0">
            <a:normAutofit/>
          </a:bodyPr>
          <a:lstStyle/>
          <a:p>
            <a:pPr marL="373380" indent="-373380">
              <a:lnSpc>
                <a:spcPct val="120000"/>
              </a:lnSpc>
              <a:spcAft>
                <a:spcPts val="1155"/>
              </a:spcAft>
              <a:buClr>
                <a:schemeClr val="accent2"/>
              </a:buClr>
              <a:buFont typeface="Arial"/>
              <a:buChar char="•"/>
            </a:pPr>
            <a:r>
              <a:rPr sz="2100" b="0" i="0">
                <a:solidFill>
                  <a:schemeClr val="tx1"/>
                </a:solidFill>
                <a:latin typeface="+mn-lt"/>
                <a:cs typeface="+mn-cs"/>
              </a:rPr>
              <a:t>सूखते जलस्रोत</a:t>
            </a:r>
          </a:p>
          <a:p>
            <a:pPr marL="373380" indent="-373380">
              <a:lnSpc>
                <a:spcPct val="120000"/>
              </a:lnSpc>
              <a:spcAft>
                <a:spcPts val="1155"/>
              </a:spcAft>
              <a:buClr>
                <a:schemeClr val="accent2"/>
              </a:buClr>
              <a:buFont typeface="Arial"/>
              <a:buChar char="•"/>
            </a:pPr>
            <a:r>
              <a:rPr sz="2100" b="0" i="0">
                <a:solidFill>
                  <a:schemeClr val="tx1"/>
                </a:solidFill>
                <a:latin typeface="+mn-lt"/>
                <a:cs typeface="+mn-cs"/>
              </a:rPr>
              <a:t>बढ़ती माँग</a:t>
            </a:r>
          </a:p>
          <a:p>
            <a:pPr marL="373380" indent="-373380">
              <a:lnSpc>
                <a:spcPct val="120000"/>
              </a:lnSpc>
              <a:spcAft>
                <a:spcPts val="1155"/>
              </a:spcAft>
              <a:buClr>
                <a:schemeClr val="accent2"/>
              </a:buClr>
              <a:buFont typeface="Arial"/>
              <a:buChar char="•"/>
            </a:pPr>
            <a:r>
              <a:rPr sz="2100" b="0" i="0">
                <a:solidFill>
                  <a:schemeClr val="tx1"/>
                </a:solidFill>
                <a:latin typeface="+mn-lt"/>
                <a:cs typeface="+mn-cs"/>
              </a:rPr>
              <a:t>प्रदूषित नदियाँ</a:t>
            </a:r>
          </a:p>
        </p:txBody>
      </p:sp>
      <p:sp>
        <p:nvSpPr>
          <p:cNvPr id="12" name="Oval 11"/>
          <p:cNvSpPr/>
          <p:nvPr/>
        </p:nvSpPr>
        <p:spPr>
          <a:xfrm>
            <a:off x="5829300" y="3600450"/>
            <a:ext cx="533400" cy="533400"/>
          </a:xfrm>
          <a:prstGeom prst="ellipse">
            <a:avLst/>
          </a:prstGeom>
          <a:solidFill>
            <a:schemeClr val="bg1"/>
          </a:solidFill>
          <a:ln w="15875">
            <a:solidFill>
              <a:schemeClr val="accent6"/>
            </a:solidFill>
          </a:ln>
          <a:effectLst/>
        </p:spPr>
        <p:txBody>
          <a:bodyPr rtlCol="0" anchor="ctr"/>
          <a:lstStyle/>
          <a:p>
            <a:pPr algn="ctr"/>
          </a:p>
        </p:txBody>
      </p:sp>
      <p:sp>
        <p:nvSpPr>
          <p:cNvPr id="13" name="TextBox 12"/>
          <p:cNvSpPr txBox="1"/>
          <p:nvPr/>
        </p:nvSpPr>
        <p:spPr>
          <a:xfrm>
            <a:off x="5829300" y="3600450"/>
            <a:ext cx="533400" cy="533400"/>
          </a:xfrm>
          <a:prstGeom prst="rect">
            <a:avLst/>
          </a:prstGeom>
          <a:noFill/>
        </p:spPr>
        <p:txBody>
          <a:bodyPr wrap="square" lIns="0" rIns="0" tIns="0" bIns="0" anchor="ctr">
            <a:spAutoFit/>
          </a:bodyPr>
          <a:lstStyle/>
          <a:p>
            <a:pPr algn="ctr">
              <a:lnSpc>
                <a:spcPct val="115000"/>
              </a:lnSpc>
            </a:pPr>
            <a:r>
              <a:rPr sz="1600" b="1" i="0">
                <a:solidFill>
                  <a:schemeClr val="tx1"/>
                </a:solidFill>
                <a:latin typeface="+mj-lt"/>
                <a:cs typeface="+mj-cs"/>
              </a:rPr>
              <a:t>vs</a:t>
            </a:r>
          </a:p>
        </p:txBody>
      </p:sp>
      <p:sp>
        <p:nvSpPr>
          <p:cNvPr id="2" name="Title 1"/>
          <p:cNvSpPr>
            <a:spLocks noGrp="1"/>
          </p:cNvSpPr>
          <p:nvPr>
            <p:ph type="title"/>
          </p:nvPr>
        </p:nvSpPr>
        <p:spPr>
          <a:xfrm>
            <a:off x="685800" y="781050"/>
            <a:ext cx="10820400" cy="704850"/>
          </a:xfrm>
        </p:spPr>
        <p:txBody>
          <a:bodyPr wrap="square" lIns="0" rIns="0" tIns="0" bIns="0" anchor="b">
            <a:normAutofit/>
          </a:bodyPr>
          <a:lstStyle/>
          <a:p>
            <a:pPr algn="l">
              <a:lnSpc>
                <a:spcPct val="105000"/>
              </a:lnSpc>
            </a:pPr>
            <a:r>
              <a:rPr sz="3800" b="1" i="0">
                <a:solidFill>
                  <a:schemeClr val="tx1"/>
                </a:solidFill>
                <a:latin typeface="+mj-lt"/>
                <a:cs typeface="+mj-cs"/>
              </a:rPr>
              <a:t>पहले और अब</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chemeClr val="accent5"/>
        </a:solidFill>
        <a:effectLst/>
      </p:bgPr>
    </p:bg>
    <p:spTree>
      <p:nvGrpSpPr>
        <p:cNvPr id="1" name=""/>
        <p:cNvGrpSpPr/>
        <p:nvPr/>
      </p:nvGrpSpPr>
      <p:grpSpPr/>
      <p:sp>
        <p:nvSpPr>
          <p:cNvPr id="2" name="TextBox 1"/>
          <p:cNvSpPr txBox="1"/>
          <p:nvPr/>
        </p:nvSpPr>
        <p:spPr>
          <a:xfrm>
            <a:off x="5334000" y="666750"/>
            <a:ext cx="1524000" cy="1428750"/>
          </a:xfrm>
          <a:prstGeom prst="rect">
            <a:avLst/>
          </a:prstGeom>
          <a:noFill/>
        </p:spPr>
        <p:txBody>
          <a:bodyPr wrap="square" lIns="0" rIns="0" tIns="0" bIns="0" anchor="t">
            <a:spAutoFit/>
          </a:bodyPr>
          <a:lstStyle/>
          <a:p>
            <a:pPr algn="ctr">
              <a:lnSpc>
                <a:spcPct val="115000"/>
              </a:lnSpc>
            </a:pPr>
            <a:r>
              <a:rPr sz="9200" b="1" i="0">
                <a:solidFill>
                  <a:schemeClr val="accent1"/>
                </a:solidFill>
                <a:latin typeface="+mj-lt"/>
                <a:cs typeface="+mj-cs"/>
              </a:rPr>
              <a:t>“</a:t>
            </a:r>
          </a:p>
        </p:txBody>
      </p:sp>
      <p:sp>
        <p:nvSpPr>
          <p:cNvPr id="3" name="TextBox 2"/>
          <p:cNvSpPr txBox="1"/>
          <p:nvPr/>
        </p:nvSpPr>
        <p:spPr>
          <a:xfrm>
            <a:off x="1828800" y="2190750"/>
            <a:ext cx="8534400" cy="2381250"/>
          </a:xfrm>
          <a:prstGeom prst="rect">
            <a:avLst/>
          </a:prstGeom>
          <a:noFill/>
        </p:spPr>
        <p:txBody>
          <a:bodyPr wrap="square" lIns="0" rIns="0" tIns="0" bIns="0" anchor="ctr">
            <a:normAutofit/>
          </a:bodyPr>
          <a:lstStyle/>
          <a:p>
            <a:pPr algn="ctr">
              <a:lnSpc>
                <a:spcPct val="115000"/>
              </a:lnSpc>
            </a:pPr>
            <a:r>
              <a:rPr sz="4000" b="0" i="0">
                <a:solidFill>
                  <a:schemeClr val="tx1"/>
                </a:solidFill>
                <a:latin typeface="+mj-lt"/>
                <a:cs typeface="+mj-cs"/>
              </a:rPr>
              <a:t>जल है तो कल है।</a:t>
            </a:r>
          </a:p>
        </p:txBody>
      </p:sp>
      <p:sp>
        <p:nvSpPr>
          <p:cNvPr id="4" name="TextBox 3"/>
          <p:cNvSpPr txBox="1"/>
          <p:nvPr/>
        </p:nvSpPr>
        <p:spPr>
          <a:xfrm>
            <a:off x="1828800" y="4857750"/>
            <a:ext cx="8534400" cy="285750"/>
          </a:xfrm>
          <a:prstGeom prst="rect">
            <a:avLst/>
          </a:prstGeom>
          <a:noFill/>
        </p:spPr>
        <p:txBody>
          <a:bodyPr wrap="square" lIns="0" rIns="0" tIns="0" bIns="0" anchor="t">
            <a:normAutofit/>
          </a:bodyPr>
          <a:lstStyle/>
          <a:p>
            <a:pPr algn="ctr">
              <a:lnSpc>
                <a:spcPct val="115000"/>
              </a:lnSpc>
            </a:pPr>
            <a:r>
              <a:rPr sz="1600" b="1" i="0" spc="150">
                <a:solidFill>
                  <a:schemeClr val="tx1"/>
                </a:solidFill>
                <a:latin typeface="+mn-lt"/>
                <a:cs typeface="+mn-cs"/>
              </a:rPr>
              <a:t>लोकप्रिय कहावत</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TextBox 3"/>
          <p:cNvSpPr txBox="1"/>
          <p:nvPr/>
        </p:nvSpPr>
        <p:spPr>
          <a:xfrm>
            <a:off x="685800" y="552450"/>
            <a:ext cx="10820400" cy="190500"/>
          </a:xfrm>
          <a:prstGeom prst="rect">
            <a:avLst/>
          </a:prstGeom>
          <a:noFill/>
        </p:spPr>
        <p:txBody>
          <a:bodyPr wrap="square" lIns="0" rIns="0" tIns="0" bIns="0" anchor="t">
            <a:spAutoFit/>
          </a:bodyPr>
          <a:lstStyle/>
          <a:p>
            <a:pPr algn="l">
              <a:lnSpc>
                <a:spcPct val="115000"/>
              </a:lnSpc>
            </a:pPr>
            <a:r>
              <a:rPr sz="1100" b="1" i="0" spc="200">
                <a:solidFill>
                  <a:schemeClr val="accent1"/>
                </a:solidFill>
                <a:latin typeface="+mn-lt"/>
                <a:cs typeface="+mn-cs"/>
              </a:rPr>
              <a:t>सारांश</a:t>
            </a:r>
          </a:p>
        </p:txBody>
      </p:sp>
      <p:sp>
        <p:nvSpPr>
          <p:cNvPr id="2" name="Title 1"/>
          <p:cNvSpPr>
            <a:spLocks noGrp="1"/>
          </p:cNvSpPr>
          <p:nvPr>
            <p:ph type="title"/>
          </p:nvPr>
        </p:nvSpPr>
        <p:spPr>
          <a:xfrm>
            <a:off x="685800" y="781050"/>
            <a:ext cx="10820400" cy="704850"/>
          </a:xfrm>
        </p:spPr>
        <p:txBody>
          <a:bodyPr wrap="square" lIns="0" rIns="0" tIns="0" bIns="0" anchor="b">
            <a:normAutofit/>
          </a:bodyPr>
          <a:lstStyle/>
          <a:p>
            <a:pPr algn="l">
              <a:lnSpc>
                <a:spcPct val="105000"/>
              </a:lnSpc>
            </a:pPr>
            <a:r>
              <a:rPr sz="3800" b="1" i="0">
                <a:solidFill>
                  <a:schemeClr val="tx1"/>
                </a:solidFill>
                <a:latin typeface="+mj-lt"/>
                <a:cs typeface="+mj-cs"/>
              </a:rPr>
              <a:t>निष्कर्ष</a:t>
            </a:r>
          </a:p>
        </p:txBody>
      </p:sp>
      <p:sp>
        <p:nvSpPr>
          <p:cNvPr id="3" name="Content Placeholder 2"/>
          <p:cNvSpPr>
            <a:spLocks noGrp="1"/>
          </p:cNvSpPr>
          <p:nvPr>
            <p:ph idx="1"/>
          </p:nvPr>
        </p:nvSpPr>
        <p:spPr>
          <a:xfrm>
            <a:off x="685800" y="1866900"/>
            <a:ext cx="8656320" cy="4057650"/>
          </a:xfrm>
        </p:spPr>
        <p:txBody>
          <a:bodyPr wrap="square" lIns="0" rIns="0" tIns="0" bIns="0">
            <a:normAutofit/>
          </a:bodyPr>
          <a:lstStyle/>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पानी सीमित है, इसे बचाना ज़रूरी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छोटी आदतें बड़ा बदलाव लाती हैं</a:t>
            </a:r>
          </a:p>
          <a:p>
            <a:pPr marL="480059" indent="-480059">
              <a:lnSpc>
                <a:spcPct val="120000"/>
              </a:lnSpc>
              <a:spcAft>
                <a:spcPts val="1485"/>
              </a:spcAft>
              <a:buClr>
                <a:schemeClr val="accent1"/>
              </a:buClr>
              <a:buFont typeface="Arial"/>
              <a:buChar char="■"/>
            </a:pPr>
            <a:r>
              <a:rPr sz="2700" b="0" i="0">
                <a:solidFill>
                  <a:schemeClr val="tx1"/>
                </a:solidFill>
                <a:latin typeface="+mn-lt"/>
                <a:cs typeface="+mn-cs"/>
              </a:rPr>
              <a:t>वर्षा जल संचयन हर घर में अपनाएँ</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chemeClr val="tx1"/>
        </a:solidFill>
        <a:effectLst/>
      </p:bgPr>
    </p:bg>
    <p:spTree>
      <p:nvGrpSpPr>
        <p:cNvPr id="1" name=""/>
        <p:cNvGrpSpPr/>
        <p:nvPr/>
      </p:nvGrpSpPr>
      <p:grpSpPr/>
      <p:sp>
        <p:nvSpPr>
          <p:cNvPr id="4" name="Rectangle 3"/>
          <p:cNvSpPr/>
          <p:nvPr/>
        </p:nvSpPr>
        <p:spPr>
          <a:xfrm>
            <a:off x="5810250" y="1619250"/>
            <a:ext cx="571500" cy="47625"/>
          </a:xfrm>
          <a:prstGeom prst="rect">
            <a:avLst/>
          </a:prstGeom>
          <a:solidFill>
            <a:schemeClr val="accent1"/>
          </a:solidFill>
          <a:ln>
            <a:noFill/>
          </a:ln>
          <a:effectLst/>
        </p:spPr>
        <p:txBody>
          <a:bodyPr rtlCol="0" anchor="ctr"/>
          <a:lstStyle/>
          <a:p>
            <a:pPr algn="ctr"/>
          </a:p>
        </p:txBody>
      </p:sp>
      <p:sp>
        <p:nvSpPr>
          <p:cNvPr id="5" name="TextBox 4"/>
          <p:cNvSpPr txBox="1"/>
          <p:nvPr/>
        </p:nvSpPr>
        <p:spPr>
          <a:xfrm>
            <a:off x="685800" y="5791200"/>
            <a:ext cx="10820400" cy="285750"/>
          </a:xfrm>
          <a:prstGeom prst="rect">
            <a:avLst/>
          </a:prstGeom>
          <a:noFill/>
        </p:spPr>
        <p:txBody>
          <a:bodyPr wrap="square" lIns="0" rIns="0" tIns="0" bIns="0" anchor="t">
            <a:normAutofit/>
          </a:bodyPr>
          <a:lstStyle/>
          <a:p>
            <a:pPr algn="ctr">
              <a:lnSpc>
                <a:spcPct val="115000"/>
              </a:lnSpc>
            </a:pPr>
            <a:r>
              <a:rPr sz="1300" b="0" i="0">
                <a:solidFill>
                  <a:schemeClr val="bg1"/>
                </a:solidFill>
                <a:latin typeface="+mn-lt"/>
                <a:cs typeface="+mn-cs"/>
              </a:rPr>
              <a:t>छात्र का नाम</a:t>
            </a:r>
          </a:p>
        </p:txBody>
      </p:sp>
      <p:sp>
        <p:nvSpPr>
          <p:cNvPr id="2" name="Title 1"/>
          <p:cNvSpPr>
            <a:spLocks noGrp="1"/>
          </p:cNvSpPr>
          <p:nvPr>
            <p:ph type="ctrTitle"/>
          </p:nvPr>
        </p:nvSpPr>
        <p:spPr>
          <a:xfrm>
            <a:off x="1257300" y="1905000"/>
            <a:ext cx="9677400" cy="1905000"/>
          </a:xfrm>
        </p:spPr>
        <p:txBody>
          <a:bodyPr wrap="square" lIns="0" rIns="0" tIns="0" bIns="0" anchor="ctr">
            <a:normAutofit/>
          </a:bodyPr>
          <a:lstStyle/>
          <a:p>
            <a:pPr algn="ctr">
              <a:lnSpc>
                <a:spcPct val="105000"/>
              </a:lnSpc>
            </a:pPr>
            <a:r>
              <a:rPr sz="6800" b="1" i="0">
                <a:solidFill>
                  <a:schemeClr val="bg1"/>
                </a:solidFill>
                <a:latin typeface="+mj-lt"/>
                <a:cs typeface="+mj-cs"/>
              </a:rPr>
              <a:t>धन्यवाद</a:t>
            </a:r>
          </a:p>
        </p:txBody>
      </p:sp>
      <p:sp>
        <p:nvSpPr>
          <p:cNvPr id="3" name="Subtitle 2"/>
          <p:cNvSpPr>
            <a:spLocks noGrp="1"/>
          </p:cNvSpPr>
          <p:nvPr>
            <p:ph type="subTitle" idx="1"/>
          </p:nvPr>
        </p:nvSpPr>
        <p:spPr>
          <a:xfrm>
            <a:off x="2590800" y="3905250"/>
            <a:ext cx="7010400" cy="666750"/>
          </a:xfrm>
        </p:spPr>
        <p:txBody>
          <a:bodyPr wrap="square" lIns="0" rIns="0" tIns="0" bIns="0" anchor="t">
            <a:normAutofit/>
          </a:bodyPr>
          <a:lstStyle/>
          <a:p>
            <a:pPr algn="ctr">
              <a:lnSpc>
                <a:spcPct val="115000"/>
              </a:lnSpc>
            </a:pPr>
            <a:r>
              <a:rPr sz="1800" b="0" i="0">
                <a:solidFill>
                  <a:schemeClr val="bg1"/>
                </a:solidFill>
                <a:latin typeface="+mn-lt"/>
                <a:cs typeface="+mn-cs"/>
              </a:rPr>
              <a:t>आपके प्रश्नों का स्वागत है।</a:t>
            </a:r>
          </a:p>
        </p:txBody>
      </p:sp>
    </p:spTree>
  </p:cSld>
  <p:clrMapOvr>
    <a:masterClrMapping/>
  </p:clrMapOvr>
</p:sld>
</file>

<file path=ppt/theme/theme1.xml><?xml version="1.0" encoding="utf-8"?>
<a:theme xmlns:a="http://schemas.openxmlformats.org/drawingml/2006/main" name="Morphiq hindi-543">
  <a:themeElements>
    <a:clrScheme name="Morphiq hindi-543">
      <a:dk1>
        <a:srgbClr val="2B2620"/>
      </a:dk1>
      <a:lt1>
        <a:srgbClr val="F3EDE2"/>
      </a:lt1>
      <a:dk2>
        <a:srgbClr val="6B6255"/>
      </a:dk2>
      <a:lt2>
        <a:srgbClr val="E4D9C5"/>
      </a:lt2>
      <a:accent1>
        <a:srgbClr val="8C5A2B"/>
      </a:accent1>
      <a:accent2>
        <a:srgbClr val="2F4858"/>
      </a:accent2>
      <a:accent3>
        <a:srgbClr val="C08A3E"/>
      </a:accent3>
      <a:accent4>
        <a:srgbClr val="8E3B46"/>
      </a:accent4>
      <a:accent5>
        <a:srgbClr val="E0D3C1"/>
      </a:accent5>
      <a:accent6>
        <a:srgbClr val="D3CDC3"/>
      </a:accent6>
      <a:hlink>
        <a:srgbClr val="8C5A2B"/>
      </a:hlink>
      <a:folHlink>
        <a:srgbClr val="2F4858"/>
      </a:folHlink>
    </a:clrScheme>
    <a:fontScheme name="Morphiq hindi-543">
      <a:majorFont>
        <a:latin typeface="Baloo 2"/>
        <a:ea typeface=""/>
        <a:cs typeface="Baloo 2"/>
      </a:majorFont>
      <a:minorFont>
        <a:latin typeface="Mukta"/>
        <a:ea typeface=""/>
        <a:cs typeface="Mukt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जल संरक्षण</dc:title>
  <dc:subject/>
  <dc:creator>Morphiq</dc:creator>
  <cp:keywords/>
  <dc:description>Editable Morphiq template. Theme colours and fonts: Design &gt; Variants. Charts: right-click &gt; Edit Data.</dc:description>
  <cp:lastModifiedBy>Steve Canny</cp:lastModifiedBy>
  <cp:revision>1</cp:revision>
  <dcterms:created xsi:type="dcterms:W3CDTF">2013-01-27T09:14:16Z</dcterms:created>
  <dcterms:modified xsi:type="dcterms:W3CDTF">2013-01-27T09:15:58Z</dcterms:modified>
  <cp:category/>
</cp:coreProperties>
</file>