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डिजिटल इंडिया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डिजिटल इंडिया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डिजिटल इंडिया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डिजिटल इंडिया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5982652" y="5935028"/>
            <a:ext cx="226695" cy="22669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6047422" y="5999798"/>
            <a:ext cx="97155" cy="9715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877050" y="60198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6849463" y="622934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768581" y="642461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639916" y="659229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472238" y="672095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6276971" y="680183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6067425" y="6829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5857879" y="680183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5662612" y="672095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5494934" y="659229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5366269" y="642461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5285387" y="622934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5257800" y="60198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5285387" y="581025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366269" y="561498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5494934" y="544730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5662612" y="53186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5857879" y="523776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067425" y="52101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276971" y="523776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6472238" y="53186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6639916" y="544730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6768581" y="561498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6849463" y="581025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सेमिनार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   ·   कक्षा 10 – ब   ·   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डिजिटल इंडिया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तकनीक से सशक्त भारत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परिचय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सरकारी सेवाओं को इंटरनेट के माध्यम से हर नागरिक तक पहुँचाने की पहल।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इस पहल का लक्ष्य गाँव-गाँव तक इंटरनेट, डिजिटल भुगतान और ऑनलाइन सेवाएँ पहुँचाना है, ताकि काम तेज़, पारदर्शी और आसान हो।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डिजिटल इंडिया क्या है?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तथ्य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2015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पहल की शुरुआत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UPI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डिजिटल भुगतान का साधन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लाखों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गाँवों में इंटरनेट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मुख्य बिंदु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डिजिटल ढाँचा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गाँव तक ब्रॉडबैंड।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ई-सेवाएँ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ऑनलाइन प्रमाणपत्र और आवेदन।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डिजिटल साक्षरता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लोगों को तकनीक सिखाना।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मुख्य स्तंभ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प्रक्रिया</a:t>
            </a:r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पंजीकरण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मोबाइल नंबर से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लॉगिन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ओटीपी द्वारा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आवेदन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फ़ॉर्म भरें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ट्रैक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स्थिति देखें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ऑनलाइन सेवा का उपयोग कैसे करें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विवरण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चुनौतियाँ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ग्रामीण इलाकों में नेटवर्क की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डिजिटल साक्षरता का अभाव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साइबर धोखाधड़ी का ख़तरा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बिजली की अनियमित आपूर्ति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तुलना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पहले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लंबी कतारें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काग़ज़ी काम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नकद लेन-देन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अब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घर बैठे सेवाएँ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डिजिटल दस्तावेज़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मोबाइल भुगतान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पहले और अब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  <a:cs typeface="+mj-cs"/>
              </a:rPr>
              <a:t>तकनीक तभी सफल है जब वह हर व्यक्ति तक पहुँचे।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  <a:cs typeface="+mn-cs"/>
              </a:rPr>
              <a:t>— एक विचार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सारांश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डिजिटल इंडिया ने जीवन आसान बनाया है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डिजिटल साक्षरता सबसे ज़रूरी है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सुरक्षित ऑनलाइन व्यवहार अपनाएँ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44">
  <a:themeElements>
    <a:clrScheme name="Morphiq hindi-544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hindi-544">
      <a:majorFont>
        <a:latin typeface="Noto Serif Devanagari"/>
        <a:ea typeface=""/>
        <a:cs typeface="Noto Serif Devanagari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डिजिटल इंडिया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