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50760" y="2005055"/>
            <a:ext cx="1173480" cy="35194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561986" y="2779333"/>
            <a:ext cx="751027" cy="274516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20152" y="3412833"/>
            <a:ext cx="234696" cy="2346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747760" y="2319699"/>
            <a:ext cx="1173480" cy="3204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958986" y="3024756"/>
            <a:ext cx="751027" cy="2499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17152" y="3601620"/>
            <a:ext cx="234696" cy="2346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144760" y="2076733"/>
            <a:ext cx="1173480" cy="344776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55986" y="2835242"/>
            <a:ext cx="751027" cy="26892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614152" y="3455840"/>
            <a:ext cx="234696" cy="2346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इतिहास परियोजना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  <a:cs typeface="+mj-cs"/>
              </a:rPr>
              <a:t>महात्मा गांधी: जीवन और विचार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सत्य और अहिंसा का संदेश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  <a:cs typeface="+mj-cs"/>
              </a:rPr>
              <a:t>महात्मा गांधी भारत के स्वतंत्रता आंदोलन के प्रमुख नेता थे, जिन्होंने सत्य और अहिंसा को अपना हथियार बनाया।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उनका जन्म 2 अक्टूबर 1869 को पोरबंदर में हुआ। उन्होंने असहयोग, सविनय अवज्ञा और भारत छोड़ो जैसे आंदोलनों का नेतृत्व किया।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1869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जन्म, पोरबंदर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1930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दांडी मार्च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 अक्टूबर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अंतरराष्ट्रीय अहिंसा दिवस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सत्य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परिस्थिति में सच का साथ।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अहिंसा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बिना हिंसा के संघर्ष।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स्वावलंबन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खादी और आत्मनिर्भरता।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प्रमुख सिद्धांत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असहयोग आंदोलन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दांडी मार्च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1942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भारत छोड़ो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1947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स्वतंत्रता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प्रमुख आंदोलन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उनकी सीख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सादा जीवन, उच्च विचार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स्वच्छता को महत्व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सबके साथ समान व्यवहार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स्वदेशी अपनाएँ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तब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स्वतंत्रता संघर्ष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विदेशी वस्तुओं का बहिष्कार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छुआछूत का विरोध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शांति और संवाद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मेक इन इंडिया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सामाजिक समानता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आज के समय में प्रासंगिकता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आप वह बदलाव बनिए जो आप दुनिया में देखना चाहते हैं।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महात्मा गांधी (प्रचलित कथन)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गांधी जी के विचार आज भी प्रासंगिक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सत्य और अहिंसा सबसे बड़ी शक्ति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हमें उनके आदर्शों को अपनाना चाहिए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5">
  <a:themeElements>
    <a:clrScheme name="Morphiq hindi-545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hindi-545">
      <a:majorFont>
        <a:latin typeface="Mukta"/>
        <a:ea typeface=""/>
        <a:cs typeface="Mukta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महात्मा गांधी: जीवन और विचार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