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  <a:cs typeface="+mn-cs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परियोजना कार्य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  <a:cs typeface="+mj-cs"/>
              </a:rPr>
              <a:t>पर्यावरण प्रदूषण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कारण, प्रभाव और समाधान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733550"/>
            <a:ext cx="5324475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34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7925" y="1733550"/>
            <a:ext cx="5324475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57925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86525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4850" y="3981450"/>
            <a:ext cx="5324475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34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50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7925" y="3981450"/>
            <a:ext cx="5324475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7925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86525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78727" y="1733550"/>
            <a:ext cx="5003673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7096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93923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3977" y="4232910"/>
            <a:ext cx="481317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1771650"/>
            <a:ext cx="5454777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जब हवा, पानी या मिट्टी में हानिकारक पदार्थ मिल जाते हैं, तो उसे प्रदूषण कहते हैं।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696462"/>
            <a:ext cx="5454777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वाहनों का धुआँ, कारखानों का कचरा और प्लास्टिक प्रदूषण के बड़े कारण हैं। इसका असर हमारे स्वास्थ्य और प्रकृति दोनों पर पड़ता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प्रदूषण क्या है?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0485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85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मुख्य प्रकार के प्रदूषण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307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5930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PM2.5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930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सबसे हानिकारक कण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655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85150" y="2114550"/>
            <a:ext cx="32448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5 जून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5150" y="3543300"/>
            <a:ext cx="31686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विश्व पर्यावरण दिवस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5524500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893570"/>
            <a:ext cx="34480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5156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वायु प्रदूषण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धुआँ और धूल हवा को ज़हरीला बनाते हैं।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9600" y="1893570"/>
            <a:ext cx="34480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196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663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जल प्रदूषण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नदियों में कचरा और रसायन।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4350" y="1893570"/>
            <a:ext cx="34480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3435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8106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ध्वनि प्रदूषण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तेज़ शोर से तनाव और बहरापन।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प्रदूषण के प्रकार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45419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5419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59869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00100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कम करें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प्लास्टिक का प्रयोग</a:t>
            </a:r>
          </a:p>
        </p:txBody>
      </p:sp>
      <p:sp>
        <p:nvSpPr>
          <p:cNvPr id="9" name="Oval 8"/>
          <p:cNvSpPr/>
          <p:nvPr/>
        </p:nvSpPr>
        <p:spPr>
          <a:xfrm>
            <a:off x="4164806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64806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79256" y="2447925"/>
            <a:ext cx="13287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19488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दोबारा उपयोग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7588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थैले और बोतलें</a:t>
            </a:r>
          </a:p>
        </p:txBody>
      </p:sp>
      <p:sp>
        <p:nvSpPr>
          <p:cNvPr id="14" name="Oval 13"/>
          <p:cNvSpPr/>
          <p:nvPr/>
        </p:nvSpPr>
        <p:spPr>
          <a:xfrm>
            <a:off x="6884194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84194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98644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पुनर्चक्रण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कागज़ और धातु</a:t>
            </a:r>
          </a:p>
        </p:txBody>
      </p:sp>
      <p:sp>
        <p:nvSpPr>
          <p:cNvPr id="19" name="Oval 18"/>
          <p:cNvSpPr/>
          <p:nvPr/>
        </p:nvSpPr>
        <p:spPr>
          <a:xfrm>
            <a:off x="9603581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3581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8262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पौधे लगाएँ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6362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हर साल एक पेड़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हम कैसे मदद करें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31380" y="1733550"/>
            <a:ext cx="43510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9729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2025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26630" y="4232910"/>
            <a:ext cx="41605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प्रभाव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90700"/>
            <a:ext cx="609142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साँस और फेफड़ों की बीमारियाँ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पीने के पानी की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जलवायु परिवर्तन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जीव-जंतुओं पर संकट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733550"/>
            <a:ext cx="5267325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1981200"/>
            <a:ext cx="47339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कारण</a:t>
            </a:r>
          </a:p>
        </p:txBody>
      </p:sp>
      <p:sp>
        <p:nvSpPr>
          <p:cNvPr id="7" name="Rectangle 6"/>
          <p:cNvSpPr/>
          <p:nvPr/>
        </p:nvSpPr>
        <p:spPr>
          <a:xfrm>
            <a:off x="97155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1550" y="2686050"/>
            <a:ext cx="4733925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वाहनों का धुआँ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औद्योगिक कचरा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प्लास्टिक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075" y="1733550"/>
            <a:ext cx="5267325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15075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1981200"/>
            <a:ext cx="47339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समाधान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1775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1775" y="2686050"/>
            <a:ext cx="4733925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सार्वजनिक परिवहन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कचरा उपचार संयंत्र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कपड़े के थैले</a:t>
            </a:r>
          </a:p>
        </p:txBody>
      </p:sp>
      <p:sp>
        <p:nvSpPr>
          <p:cNvPr id="14" name="Oval 13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कारण और समाधान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धरती हमें विरासत में नहीं मिली, हमने इसे अपने बच्चों से उधार लिया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  <a:cs typeface="+mn-cs"/>
              </a:rPr>
              <a:t>प्रसिद्ध कथन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9245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90700"/>
            <a:ext cx="87020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प्रदूषण हर जीव के लिए खतरा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छोटे कदम बड़ा बदलाव लाते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 पर्यावरण हमारा अधिकार और कर्तव्य है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6">
  <a:themeElements>
    <a:clrScheme name="Morphiq hindi-546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hindi-546">
      <a:majorFont>
        <a:latin typeface="Noto Serif Devanagari"/>
        <a:ea typeface=""/>
        <a:cs typeface="Noto Serif Devanagar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पर्यावरण प्रदूषण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