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 rot="18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 rot="36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 rot="54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 rot="72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 rot="90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 rot="108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 rot="126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 rot="144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 rot="162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 rot="180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 rot="198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563350" y="6229350"/>
            <a:ext cx="495300" cy="495300"/>
          </a:xfrm>
          <a:prstGeom prst="ellipse">
            <a:avLst/>
          </a:prstGeom>
          <a:solidFill>
            <a:schemeClr val="accent3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15" name="TextBox 15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महिला सशक्तिकरण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 rot="18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 rot="36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 rot="54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 rot="72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 rot="90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 rot="108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 rot="126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 rot="144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 rot="162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 rot="180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 rot="198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563350" y="6229350"/>
            <a:ext cx="495300" cy="495300"/>
          </a:xfrm>
          <a:prstGeom prst="ellipse">
            <a:avLst/>
          </a:prstGeom>
          <a:solidFill>
            <a:schemeClr val="accent3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15" name="TextBox 15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महिला सशक्तिकरण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 rot="18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 rot="36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 rot="54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 rot="72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 rot="90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 rot="108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 rot="126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 rot="144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 rot="162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 rot="180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 rot="198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563350" y="6229350"/>
            <a:ext cx="495300" cy="495300"/>
          </a:xfrm>
          <a:prstGeom prst="ellipse">
            <a:avLst/>
          </a:prstGeom>
          <a:solidFill>
            <a:schemeClr val="accent3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15" name="TextBox 15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महिला सशक्तिकरण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 rot="18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 rot="36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 rot="54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 rot="72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 rot="90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 rot="108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 rot="126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 rot="144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 rot="162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 rot="180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 rot="19800000">
            <a:off x="11639550" y="5619750"/>
            <a:ext cx="342900" cy="85725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563350" y="6229350"/>
            <a:ext cx="495300" cy="495300"/>
          </a:xfrm>
          <a:prstGeom prst="ellipse">
            <a:avLst/>
          </a:prstGeom>
          <a:solidFill>
            <a:schemeClr val="accent3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15" name="TextBox 15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महिला सशक्तिकरण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3820" y="629559"/>
            <a:ext cx="880110" cy="622844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42240" y="1999816"/>
            <a:ext cx="563270" cy="485818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435864" y="3120935"/>
            <a:ext cx="176022" cy="1760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31570" y="1120546"/>
            <a:ext cx="880110" cy="573745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289990" y="2382786"/>
            <a:ext cx="563270" cy="447521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483614" y="3415528"/>
            <a:ext cx="176022" cy="17602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179320" y="776942"/>
            <a:ext cx="880110" cy="608105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2337740" y="2114774"/>
            <a:ext cx="563270" cy="474322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531364" y="3209365"/>
            <a:ext cx="176022" cy="17602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714750" y="1524000"/>
            <a:ext cx="742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  <a:cs typeface="+mn-cs"/>
              </a:rPr>
              <a:t>निबंध प्रस्तुति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14750" y="58102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प्रस्तुतकर्ता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14750" y="60007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छात्र का नाम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0000" y="58102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कक्षा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0000" y="60007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कक्षा 10 – ब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85250" y="58102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विद्यालय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85250" y="60007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आपके विद्यालय का नाम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4750" y="1857375"/>
            <a:ext cx="7905750" cy="2476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  <a:cs typeface="+mj-cs"/>
              </a:rPr>
              <a:t>महिला सशक्तिकरण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4750" y="4476750"/>
            <a:ext cx="66675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समान अवसर, सशक्त समाज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परिचय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मुख्य बिंदु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विवरण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निष्कर्ष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परिचय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चित्र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महिलाओं को शिक्षा, स्वास्थ्य, रोज़गार और निर्णय में बराबर अधिकार देना।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जब महिलाएँ शिक्षित और आत्मनिर्भर होती हैं तो परिवार, समाज और देश तीनों आगे बढ़ते हैं। सशक्तिकरण सोच और अवसर दोनों में बदलाव माँगता है।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महिला सशक्तिकरण क्या है?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तथ्य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  <a:cs typeface="+mj-cs"/>
              </a:rPr>
              <a:t>शिक्षा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सबसे बड़ा साधन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550" b="1" i="0">
                <a:solidFill>
                  <a:schemeClr val="accent2"/>
                </a:solidFill>
                <a:latin typeface="+mj-lt"/>
                <a:cs typeface="+mj-cs"/>
              </a:rPr>
              <a:t>स्वयं सहायता समूह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आर्थिक आत्मनिर्भरता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  <a:cs typeface="+mj-cs"/>
              </a:rPr>
              <a:t>पंचायत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में महिलाओं की भागीदारी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उदाहरण के लिए आँकड़े (सैंपल डेटा)।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मुख्य तथ्य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मुख्य बिंदु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19697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शैक्षिक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हर बेटी को शिक्षा।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4356100" y="19697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561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आर्थिक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रोज़गार और उद्यम।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8102600" y="19697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026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सामाजिक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सम्मान और सुरक्षा।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सशक्तिकरण के आयाम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प्रक्रिया</a:t>
            </a:r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शिक्षा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स्कूल से कॉलेज तक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कौशल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प्रशिक्षण और रोज़गार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भागीदारी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निर्णयों में आवाज़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सुरक्षा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क़ानून और जागरूकता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बदलाव के कदम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विवरण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मुख्य चुनौतियाँ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लैंगिक भेदभाव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शिक्षा बीच में छूटना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सुरक्षा की चिंता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वेतन में असमानता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तुलना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1733550"/>
            <a:ext cx="53149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कल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सीमित अवसर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घर तक सीमित भूमिका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कम शिक्षा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267450" y="1733550"/>
            <a:ext cx="53149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आज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हर क्षेत्र में भागीदारी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उद्यमिता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उच्च शिक्षा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  <a:cs typeface="+mj-cs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कल और आज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2"/>
                </a:solidFill>
                <a:latin typeface="+mj-lt"/>
                <a:cs typeface="+mj-cs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  <a:cs typeface="+mj-cs"/>
              </a:rPr>
              <a:t>एक महिला को शिक्षित करना पूरे परिवार को शिक्षित करना है।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  <a:cs typeface="+mn-cs"/>
              </a:rPr>
              <a:t>— प्रसिद्ध कथन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सारांश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निष्कर्ष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सशक्त महिला, सशक्त राष्ट्र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शिक्षा और अवसर सबसे ज़रूरी हैं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बदलाव घर से शुरू होता है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छात्र का नाम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  <a:cs typeface="+mj-cs"/>
              </a:rPr>
              <a:t>धन्यवाद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आपके प्रश्नों का स्वागत है।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ndi-547">
  <a:themeElements>
    <a:clrScheme name="Morphiq hindi-547">
      <a:dk1>
        <a:srgbClr val="161616"/>
      </a:dk1>
      <a:lt1>
        <a:srgbClr val="F4F4F2"/>
      </a:lt1>
      <a:dk2>
        <a:srgbClr val="5D5D58"/>
      </a:dk2>
      <a:lt2>
        <a:srgbClr val="E6E6E1"/>
      </a:lt2>
      <a:accent1>
        <a:srgbClr val="9BCB2D"/>
      </a:accent1>
      <a:accent2>
        <a:srgbClr val="161616"/>
      </a:accent2>
      <a:accent3>
        <a:srgbClr val="6E6E68"/>
      </a:accent3>
      <a:accent4>
        <a:srgbClr val="FF6B35"/>
      </a:accent4>
      <a:accent5>
        <a:srgbClr val="E4EDCF"/>
      </a:accent5>
      <a:accent6>
        <a:srgbClr val="D0D0CF"/>
      </a:accent6>
      <a:hlink>
        <a:srgbClr val="9BCB2D"/>
      </a:hlink>
      <a:folHlink>
        <a:srgbClr val="161616"/>
      </a:folHlink>
    </a:clrScheme>
    <a:fontScheme name="Morphiq hindi-547">
      <a:majorFont>
        <a:latin typeface="Baloo 2"/>
        <a:ea typeface=""/>
        <a:cs typeface="Baloo 2"/>
      </a:majorFont>
      <a:minorFont>
        <a:latin typeface="Mukta"/>
        <a:ea typeface=""/>
        <a:cs typeface="Mukt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महिला सशक्तिकरण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