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002573" y="619963"/>
            <a:ext cx="526694" cy="2809037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8973312" y="1322222"/>
            <a:ext cx="585216" cy="210677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031834" y="2024482"/>
            <a:ext cx="468173" cy="1404518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061094" y="2609698"/>
            <a:ext cx="409651" cy="819302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856269" y="3019349"/>
            <a:ext cx="819302" cy="8193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090355" y="3253435"/>
            <a:ext cx="351130" cy="3511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63721" y="41577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71405" y="486346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306396" y="546947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700385" y="593448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994670" y="622680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237345" y="63265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480020" y="622680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74305" y="593448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168294" y="546947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703285" y="486346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410969" y="41577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31126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410969" y="26431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703285" y="193738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168294" y="133137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74305" y="86636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480020" y="57404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237345" y="4743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994670" y="57404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700385" y="86636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306396" y="133137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71405" y="193738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63721" y="26431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स्वास्थ्य जागरूकता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0" i="0">
                <a:solidFill>
                  <a:schemeClr val="tx1"/>
                </a:solidFill>
                <a:latin typeface="+mj-lt"/>
                <a:cs typeface="+mj-cs"/>
              </a:rPr>
              <a:t>योग और स्वास्थ्य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स्वस्थ तन, शांत मन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योग शरीर, मन और श्वास को जोड़ने की प्राचीन भारतीय पद्धति है।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नियमित योग से लचीलापन, शक्ति और एकाग्रता बढ़ती है। यह तनाव कम करता है और कई जीवनशैली रोगों से बचाव में मदद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योग क्या है?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21 जून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अंतरराष्ट्रीय योग दिवस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15 मिनट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रोज़ का अभ्यास भी लाभदायक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हर उम्र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के लिए उपयुक्त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आसन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शरीर को मज़बूत और लचीला बनाते हैं।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प्राणायाम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श्वास पर नियंत्रण।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ध्यान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मन को शांत और एकाग्र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योग के प्रकार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प्रणाम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सीधे खड़े होकर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हस्त उत्तानासन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हाथ ऊपर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पादहस्तासन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आगे झुकें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भुजंगासन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छाती ऊपर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सूर्य नमस्कार के चरण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योग के लाभ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तनाव और चिंता में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बेहतर नींद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पाचन में सुधार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रोग प्रतिरोधक क्षमता में वृद्धि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थकान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तनाव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कमज़ोर एकाग्रता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बाद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ऊर्जा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शांति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बेहतर ध्यान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योग से पहले और बाद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योग कर्मसु कौशलम्।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भगवद्गीता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योग को दिनचर्या का हिस्सा बनाएँ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धीरे-धीरे अभ्यास बढ़ाएँ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प्रशिक्षक की सलाह से शुरुआत करें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8">
  <a:themeElements>
    <a:clrScheme name="Morphiq hindi-548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hindi-548">
      <a:majorFont>
        <a:latin typeface="Tiro Devanagari Hindi"/>
        <a:ea typeface=""/>
        <a:cs typeface="Tiro Devanagari Hindi"/>
      </a:majorFont>
      <a:minorFont>
        <a:latin typeface="Noto Sans Devanagari"/>
        <a:ea typeface=""/>
        <a:cs typeface="Noto Sans Devanaga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योग और स्वास्थ्य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