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महात्मा गांधी: जीवन और विचार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महात्मा गांधी: जीवन और विचार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महात्मा गांधी: जीवन और विचार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महात्मा गांधी: जीवन और विचार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5120" y="920947"/>
            <a:ext cx="3413760" cy="250805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39597" y="1472719"/>
            <a:ext cx="2184806" cy="19562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690624" y="1924168"/>
            <a:ext cx="682752" cy="68275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89120" y="838417"/>
            <a:ext cx="3413760" cy="259058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03597" y="1408345"/>
            <a:ext cx="2184806" cy="202065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754624" y="1874650"/>
            <a:ext cx="682752" cy="68275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53120" y="559597"/>
            <a:ext cx="3413760" cy="286940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067597" y="1190866"/>
            <a:ext cx="2184806" cy="22381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8624" y="1707358"/>
            <a:ext cx="682752" cy="68275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6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60198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  <a:cs typeface="+mn-cs"/>
              </a:rPr>
              <a:t>छात्र का नाम   ·   कक्षा 10 – ब   ·   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950" b="1" i="0">
                <a:solidFill>
                  <a:schemeClr val="tx1"/>
                </a:solidFill>
                <a:latin typeface="+mj-lt"/>
                <a:cs typeface="+mj-cs"/>
              </a:rPr>
              <a:t>महात्मा गांधी: जीवन और विचार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  <a:cs typeface="+mn-cs"/>
              </a:rPr>
              <a:t>सत्य और अहिंसा का संदेश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721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53721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53721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3721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  <a:cs typeface="+mj-cs"/>
              </a:rPr>
              <a:t>महात्मा गांधी भारत के स्वतंत्रता आंदोलन के प्रमुख नेता थे, जिन्होंने सत्य और अहिंसा को अपना हथियार बनाया।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उनका जन्म 2 अक्टूबर 1869 को पोरबंदर में हुआ। उन्होंने असहयोग, सविनय अवज्ञा और भारत छोड़ो जैसे आंदोलनों का नेतृत्व किया।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परिचय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तथ्य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1869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जन्म, पोरबंदर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1930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दांडी मार्च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tx1"/>
                </a:solidFill>
                <a:latin typeface="+mj-lt"/>
                <a:cs typeface="+mj-cs"/>
              </a:rPr>
              <a:t>2 अक्टूबर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अंतरराष्ट्रीय अहिंसा दिवस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सत्य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परिस्थिति में सच का साथ।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अहिंसा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बिना हिंसा के संघर्ष।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स्वावलंबन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खादी और आत्मनिर्भरता।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प्रमुख सिद्धांत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प्रक्रिया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असहयोग आंदोलन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दांडी मार्च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1942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भारत छोड़ो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1947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स्वतंत्रता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प्रमुख आंदोलन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उनकी सीख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सादा जीवन, उच्च विचार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स्वच्छता को महत्व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सबके साथ समान व्यवहार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स्वदेशी अपनाएँ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तुलना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तब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स्वतंत्रता संघर्ष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विदेशी वस्तुओं का बहिष्कार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छुआछूत का विरोध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आज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शांति और संवाद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मेक इन इंडिया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सामाजिक समानता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आज के समय में प्रासंगिकता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आप वह बदलाव बनिए जो आप दुनिया में देखना चाहते हैं।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महात्मा गांधी (प्रचलित कथन)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सारांश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गांधी जी के विचार आज भी प्रासंगिक हैं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सत्य और अहिंसा सबसे बड़ी शक्ति हैं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हमें उनके आदर्शों को अपनाना चाहिए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58">
  <a:themeElements>
    <a:clrScheme name="Morphiq hindi-558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hindi-558">
      <a:majorFont>
        <a:latin typeface="Noto Serif Devanagari"/>
        <a:ea typeface=""/>
        <a:cs typeface="Noto Serif Devanagari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महात्मा गांधी: जीवन और विचार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