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पर्यावरण प्रदूषण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पर्यावरण प्रदूषण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पर्यावरण प्रदूषण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पर्यावरण प्रदूषण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135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70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405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540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675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810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945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080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215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350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485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620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755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890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20250000">
            <a:off x="9312250" y="1322222"/>
            <a:ext cx="395021" cy="2106778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8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36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54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72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90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08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26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44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62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80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9800000">
            <a:off x="9290304" y="1848917"/>
            <a:ext cx="438912" cy="158008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334195" y="2375611"/>
            <a:ext cx="351130" cy="105338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160000">
            <a:off x="9334195" y="2375611"/>
            <a:ext cx="351130" cy="105338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4320000">
            <a:off x="9334195" y="2375611"/>
            <a:ext cx="351130" cy="105338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6480000">
            <a:off x="9334195" y="2375611"/>
            <a:ext cx="351130" cy="105338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8640000">
            <a:off x="9334195" y="2375611"/>
            <a:ext cx="351130" cy="105338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10800000">
            <a:off x="9334195" y="2375611"/>
            <a:ext cx="351130" cy="105338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2960000">
            <a:off x="9334195" y="2375611"/>
            <a:ext cx="351130" cy="105338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5120000">
            <a:off x="9334195" y="2375611"/>
            <a:ext cx="351130" cy="105338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7280000">
            <a:off x="9334195" y="2375611"/>
            <a:ext cx="351130" cy="105338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9440000">
            <a:off x="9334195" y="2375611"/>
            <a:ext cx="351130" cy="1053389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356141" y="2814523"/>
            <a:ext cx="307238" cy="61447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700000">
            <a:off x="9356141" y="2814523"/>
            <a:ext cx="307238" cy="61447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5400000">
            <a:off x="9356141" y="2814523"/>
            <a:ext cx="307238" cy="61447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8100000">
            <a:off x="9356141" y="2814523"/>
            <a:ext cx="307238" cy="61447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10800000">
            <a:off x="9356141" y="2814523"/>
            <a:ext cx="307238" cy="61447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3500000">
            <a:off x="9356141" y="2814523"/>
            <a:ext cx="307238" cy="61447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6200000">
            <a:off x="9356141" y="2814523"/>
            <a:ext cx="307238" cy="61447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8900000">
            <a:off x="9356141" y="2814523"/>
            <a:ext cx="307238" cy="61447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202522" y="3121762"/>
            <a:ext cx="614477" cy="61447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378086" y="3297326"/>
            <a:ext cx="263347" cy="26334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67574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1600967" y="396841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1381730" y="44977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032973" y="495221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578465" y="53009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049179" y="552020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481185" y="559498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913191" y="552020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383905" y="530097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929397" y="495221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580640" y="449770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361403" y="396841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2866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361403" y="283243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580640" y="23031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929397" y="184863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383905" y="14998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913191" y="128064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481185" y="120586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049179" y="128064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578465" y="149988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1032973" y="184863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1381730" y="230314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600967" y="283243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85800" y="781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  <a:cs typeface="+mn-cs"/>
              </a:rPr>
              <a:t>परियोजना कार्य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85800" y="57912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  <a:cs typeface="+mn-cs"/>
              </a:rPr>
              <a:t>छात्र का नाम   ·   कक्षा 10 – ब   ·   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bg1"/>
                </a:solidFill>
                <a:latin typeface="+mj-lt"/>
                <a:cs typeface="+mj-cs"/>
              </a:rPr>
              <a:t>पर्यावरण प्रदूषण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  <a:cs typeface="+mn-cs"/>
              </a:rPr>
              <a:t>कारण, प्रभाव और समाधान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परिचय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जब हवा, पानी या मिट्टी में हानिकारक पदार्थ मिल जाते हैं, तो उसे प्रदूषण कहते हैं।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वाहनों का धुआँ, कारखानों का कचरा और प्लास्टिक प्रदूषण के बड़े कारण हैं। इसका असर हमारे स्वास्थ्य और प्रकृति दोनों पर पड़ता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प्रदूषण क्या है?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मुख्य प्रकार के प्रदूषण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PM2.5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सबसे हानिकारक कण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5 जून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विश्व पर्यावरण दिवस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मुख्य बिंदु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वायु प्रदूषण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धुआँ और धूल हवा को ज़हरीला बनाते हैं।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Diamond 9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जल प्रदूषण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नदियों में कचरा और रसायन।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Isosceles Triangle 13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ध्वनि प्रदूषण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तेज़ शोर से तनाव और बहरापन।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प्रदूषण के प्रकार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कम करें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प्लास्टिक का प्रयोग</a:t>
            </a:r>
          </a:p>
        </p:txBody>
      </p:sp>
      <p:sp>
        <p:nvSpPr>
          <p:cNvPr id="10" name="Oval 9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दोबारा उपयोग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थैले और बोतलें</a:t>
            </a:r>
          </a:p>
        </p:txBody>
      </p:sp>
      <p:sp>
        <p:nvSpPr>
          <p:cNvPr id="15" name="Oval 14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पुनर्चक्रण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कागज़ और धातु</a:t>
            </a:r>
          </a:p>
        </p:txBody>
      </p:sp>
      <p:sp>
        <p:nvSpPr>
          <p:cNvPr id="20" name="Oval 19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पौधे लगाएँ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हर साल एक पेड़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हम कैसे मदद करें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विवरण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10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प्रभाव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साँस और फेफड़ों की बीमारियाँ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पीने के पानी की कमी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जलवायु परिवर्तन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जीव-जंतुओं पर संकट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कारण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वाहनों का धुआँ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औद्योगिक कचरा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प्लास्टिक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समाधान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सार्वजनिक परिवहन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कचरा उपचार संयंत्र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कपड़े के थैले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कारण और समाधान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  <a:cs typeface="+mj-cs"/>
              </a:rPr>
              <a:t>धरती हमें विरासत में नहीं मिली, हमने इसे अपने बच्चों से उधार लिया है।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प्रसिद्ध कथन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14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प्रदूषण हर जीव के लिए खतरा है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छोटे कदम बड़ा बदलाव लाते हैं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स्वच्छ पर्यावरण हमारा अधिकार और कर्तव्य है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52">
  <a:themeElements>
    <a:clrScheme name="Morphiq hindi-552">
      <a:dk1>
        <a:srgbClr val="FFFFFF"/>
      </a:dk1>
      <a:lt1>
        <a:srgbClr val="0B0B0B"/>
      </a:lt1>
      <a:dk2>
        <a:srgbClr val="9E9E9E"/>
      </a:dk2>
      <a:lt2>
        <a:srgbClr val="1A1A1A"/>
      </a:lt2>
      <a:accent1>
        <a:srgbClr val="FF2E2E"/>
      </a:accent1>
      <a:accent2>
        <a:srgbClr val="FFFFFF"/>
      </a:accent2>
      <a:accent3>
        <a:srgbClr val="FFB800"/>
      </a:accent3>
      <a:accent4>
        <a:srgbClr val="3D3D3D"/>
      </a:accent4>
      <a:accent5>
        <a:srgbClr val="371111"/>
      </a:accent5>
      <a:accent6>
        <a:srgbClr val="323232"/>
      </a:accent6>
      <a:hlink>
        <a:srgbClr val="FF2E2E"/>
      </a:hlink>
      <a:folHlink>
        <a:srgbClr val="FFFFFF"/>
      </a:folHlink>
    </a:clrScheme>
    <a:fontScheme name="Morphiq hindi-552">
      <a:majorFont>
        <a:latin typeface="Baloo 2"/>
        <a:ea typeface=""/>
        <a:cs typeface="Baloo 2"/>
      </a:majorFont>
      <a:minorFont>
        <a:latin typeface="Noto Sans Devanagari"/>
        <a:ea typeface=""/>
        <a:cs typeface="Noto Sans Devanaga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पर्यावरण प्रदूषण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