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937500" y="3129962"/>
            <a:ext cx="933450" cy="32517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105521" y="3845356"/>
            <a:ext cx="597408" cy="25363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310880" y="4430677"/>
            <a:ext cx="186690" cy="18669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048750" y="2509874"/>
            <a:ext cx="933450" cy="38718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216771" y="3361687"/>
            <a:ext cx="597408" cy="30200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422130" y="4058625"/>
            <a:ext cx="186690" cy="18669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160000" y="2574410"/>
            <a:ext cx="933450" cy="38073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28021" y="3412025"/>
            <a:ext cx="597408" cy="2969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533380" y="4097346"/>
            <a:ext cx="186690" cy="1866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निबंध प्रस्तुति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समान अवसर, सशक्त समाज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  <a:cs typeface="+mn-cs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महिलाओं को शिक्षा, स्वास्थ्य, रोज़गार और निर्णय में बराबर अधिकार देना।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जब महिलाएँ शिक्षित और आत्मनिर्भर होती हैं तो परिवार, समाज और देश तीनों आगे बढ़ते हैं। सशक्तिकरण सोच और अवसर दोनों में बदलाव माँगता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सबसे बड़ा साधन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chemeClr val="tx1"/>
                </a:solidFill>
                <a:latin typeface="+mj-lt"/>
                <a:cs typeface="+mj-cs"/>
              </a:rPr>
              <a:t>स्वयं सहायता समूह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आर्थिक आत्मनिर्भरता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पंचायत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में महिलाओं की भागीदारी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  <a:cs typeface="+mn-cs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शैक्षिक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बेटी को शिक्षा।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आर्थिक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रोज़गार और उद्यम।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सामाजिक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सम्मान और सुरक्षा।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सशक्तिकरण के आयाम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स्कूल से कॉलेज तक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कौशल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प्रशिक्षण और रोज़गार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भागीदारी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निर्णयों में आवाज़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सुरक्षा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क़ानून और जागरूकता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बदलाव के कदम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  <a:cs typeface="+mn-cs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लैंगिक भेदभाव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बीच में छूटना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सुरक्षा की चिंता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वेतन में असमानता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कल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सीमित अवसर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घर तक सीमित भूमिका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 शिक्षा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हर क्षेत्र में भागीदारी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उद्यमिता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उच्च शिक्षा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कल और आज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  <a:cs typeface="+mn-cs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एक महिला को शिक्षित करना पूरे परिवार को शिक्षित करना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प्रसिद्ध कथन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सशक्त महिला, सशक्त राष्ट्र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शिक्षा और अवसर सबसे ज़रूरी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बदलाव घर से शुरू होता है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63">
  <a:themeElements>
    <a:clrScheme name="Morphiq hindi-563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hindi-563">
      <a:majorFont>
        <a:latin typeface="Noto Serif Devanagari"/>
        <a:ea typeface=""/>
        <a:cs typeface="Noto Serif Devanagar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महिला सशक्तिकरण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