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योग और स्वास्थ्य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योग और स्वास्थ्य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योग और स्वास्थ्य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योग और स्वास्थ्य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729788" y="1779270"/>
            <a:ext cx="291465" cy="15544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350000">
            <a:off x="9729788" y="1779270"/>
            <a:ext cx="291465" cy="15544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2700000">
            <a:off x="9729788" y="1779270"/>
            <a:ext cx="291465" cy="15544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4050000">
            <a:off x="9729788" y="1779270"/>
            <a:ext cx="291465" cy="15544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5400000">
            <a:off x="9729788" y="1779270"/>
            <a:ext cx="291465" cy="15544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6750000">
            <a:off x="9729788" y="1779270"/>
            <a:ext cx="291465" cy="15544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8100000">
            <a:off x="9729788" y="1779270"/>
            <a:ext cx="291465" cy="15544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9450000">
            <a:off x="9729788" y="1779270"/>
            <a:ext cx="291465" cy="15544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0800000">
            <a:off x="9729788" y="1779270"/>
            <a:ext cx="291465" cy="15544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2150000">
            <a:off x="9729788" y="1779270"/>
            <a:ext cx="291465" cy="15544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3500000">
            <a:off x="9729788" y="1779270"/>
            <a:ext cx="291465" cy="15544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4850000">
            <a:off x="9729788" y="1779270"/>
            <a:ext cx="291465" cy="15544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16200000">
            <a:off x="9729788" y="1779270"/>
            <a:ext cx="291465" cy="15544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7550000">
            <a:off x="9729788" y="1779270"/>
            <a:ext cx="291465" cy="15544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18900000">
            <a:off x="9729788" y="1779270"/>
            <a:ext cx="291465" cy="15544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20250000">
            <a:off x="9729788" y="1779270"/>
            <a:ext cx="291465" cy="155448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13595" y="2167890"/>
            <a:ext cx="323850" cy="11658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800000">
            <a:off x="9713595" y="2167890"/>
            <a:ext cx="323850" cy="11658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3600000">
            <a:off x="9713595" y="2167890"/>
            <a:ext cx="323850" cy="11658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5400000">
            <a:off x="9713595" y="2167890"/>
            <a:ext cx="323850" cy="11658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7200000">
            <a:off x="9713595" y="2167890"/>
            <a:ext cx="323850" cy="11658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9000000">
            <a:off x="9713595" y="2167890"/>
            <a:ext cx="323850" cy="11658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0800000">
            <a:off x="9713595" y="2167890"/>
            <a:ext cx="323850" cy="11658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2600000">
            <a:off x="9713595" y="2167890"/>
            <a:ext cx="323850" cy="11658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4400000">
            <a:off x="9713595" y="2167890"/>
            <a:ext cx="323850" cy="11658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6200000">
            <a:off x="9713595" y="2167890"/>
            <a:ext cx="323850" cy="11658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18000000">
            <a:off x="9713595" y="2167890"/>
            <a:ext cx="323850" cy="11658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19800000">
            <a:off x="9713595" y="2167890"/>
            <a:ext cx="323850" cy="116586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745980" y="2556510"/>
            <a:ext cx="259080" cy="7772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160000">
            <a:off x="9745980" y="2556510"/>
            <a:ext cx="259080" cy="7772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4320000">
            <a:off x="9745980" y="2556510"/>
            <a:ext cx="259080" cy="7772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6480000">
            <a:off x="9745980" y="2556510"/>
            <a:ext cx="259080" cy="7772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8640000">
            <a:off x="9745980" y="2556510"/>
            <a:ext cx="259080" cy="7772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0800000">
            <a:off x="9745980" y="2556510"/>
            <a:ext cx="259080" cy="7772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2960000">
            <a:off x="9745980" y="2556510"/>
            <a:ext cx="259080" cy="7772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5120000">
            <a:off x="9745980" y="2556510"/>
            <a:ext cx="259080" cy="7772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7280000">
            <a:off x="9745980" y="2556510"/>
            <a:ext cx="259080" cy="7772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19440000">
            <a:off x="9745980" y="2556510"/>
            <a:ext cx="259080" cy="77724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762172" y="2880360"/>
            <a:ext cx="226695" cy="45339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 rot="2700000">
            <a:off x="9762172" y="2880360"/>
            <a:ext cx="226695" cy="45339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 rot="5400000">
            <a:off x="9762172" y="2880360"/>
            <a:ext cx="226695" cy="45339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 rot="8100000">
            <a:off x="9762172" y="2880360"/>
            <a:ext cx="226695" cy="45339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 rot="10800000">
            <a:off x="9762172" y="2880360"/>
            <a:ext cx="226695" cy="45339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 rot="13500000">
            <a:off x="9762172" y="2880360"/>
            <a:ext cx="226695" cy="45339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 rot="16200000">
            <a:off x="9762172" y="2880360"/>
            <a:ext cx="226695" cy="45339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 rot="18900000">
            <a:off x="9762172" y="2880360"/>
            <a:ext cx="226695" cy="45339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648825" y="3107055"/>
            <a:ext cx="453390" cy="45339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778365" y="3236595"/>
            <a:ext cx="194310" cy="19431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1466195" y="330517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1411020" y="3724268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1249257" y="411480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991928" y="4450158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656570" y="470748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266038" y="486925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9846945" y="4924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9427852" y="486925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9037320" y="470748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701962" y="4450158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444633" y="411480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282870" y="3724268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227695" y="330517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282870" y="2886082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444633" y="249555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701962" y="2160192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037320" y="190286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427852" y="174110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846945" y="16859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266038" y="174110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0656570" y="190286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991928" y="2160192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1249257" y="249555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1411020" y="2886082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762000" y="13335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स्वास्थ्य जागरूकता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  <a:cs typeface="+mn-cs"/>
              </a:rPr>
              <a:t>छात्र का नाम   ·   कक्षा 10 – ब   ·   आपके विद्यालय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bg1"/>
                </a:solidFill>
                <a:latin typeface="+mj-lt"/>
                <a:cs typeface="+mj-cs"/>
              </a:rPr>
              <a:t>योग और स्वास्थ्य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स्वस्थ तन, शांत मन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परिचय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विवरण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निष्कर्ष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परिचय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परिचय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चित्र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योग शरीर, मन और श्वास को जोड़ने की प्राचीन भारतीय पद्धति है।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नियमित योग से लचीलापन, शक्ति और एकाग्रता बढ़ती है। यह तनाव कम करता है और कई जीवनशैली रोगों से बचाव में मदद करता है।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योग क्या है?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तथ्य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  <a:cs typeface="+mj-cs"/>
              </a:rPr>
              <a:t>21 जून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अंतरराष्ट्रीय योग दिवस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15 मिनट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रोज़ का अभ्यास भी लाभदायक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हर उम्र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के लिए उपयुक्त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उदाहरण के लिए आँकड़े (सैंपल डेटा)।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मुख्य तथ्य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मुख्य बिंदु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आसन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शरीर को मज़बूत और लचीला बनाते हैं।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प्राणायाम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श्वास पर नियंत्रण।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ध्यान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मन को शांत और एकाग्र करता है।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योग के प्रकार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प्रक्रिया</a:t>
            </a:r>
          </a:p>
        </p:txBody>
      </p:sp>
      <p:sp>
        <p:nvSpPr>
          <p:cNvPr id="4" name="Oval 3"/>
          <p:cNvSpPr/>
          <p:nvPr/>
        </p:nvSpPr>
        <p:spPr>
          <a:xfrm>
            <a:off x="762000" y="21026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प्रणाम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सीधे खड़े होकर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762000" y="306943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हस्त उत्तानासन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हाथ ऊपर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762000" y="403621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पादहस्तासन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आगे झुकें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762000" y="500300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भुजंगासन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छाती ऊपर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सूर्य नमस्कार के चरण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विवरण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विवरण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योग के लाभ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तनाव और चिंता में कमी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बेहतर नींद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पाचन में सुधार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रोग प्रतिरोधक क्षमता में वृद्धि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तुलना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पहले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थकान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तनाव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कमज़ोर एकाग्रता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बाद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ऊर्जा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शांति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बेहतर ध्यान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योग से पहले और बाद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  <a:cs typeface="+mj-cs"/>
              </a:rPr>
              <a:t>योग कर्मसु कौशलम्।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  <a:cs typeface="+mn-cs"/>
              </a:rPr>
              <a:t>— भगवद्गीता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सारांश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योग को दिनचर्या का हिस्सा बनाएँ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धीरे-धीरे अभ्यास बढ़ाएँ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प्रशिक्षक की सलाह से शुरुआत करें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13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7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40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54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67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81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94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08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21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35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48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62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175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89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02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8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36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54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72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90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08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26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44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62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80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198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16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432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648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864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080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296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512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728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44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27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 rot="54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 rot="81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 rot="108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 rot="135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 rot="162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 rot="189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064752" y="3044952"/>
            <a:ext cx="768096" cy="76809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284208" y="3264408"/>
            <a:ext cx="329184" cy="32918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21634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2069953" y="411041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1795906" y="47720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1359960" y="534016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791825" y="577610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130217" y="605015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420225" y="61436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710233" y="605015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048625" y="577610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480490" y="534016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044544" y="47720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6770497" y="411041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66770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6770497" y="269043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7044544" y="20288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480490" y="146069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048625" y="102474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710233" y="75069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420225" y="6572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0130217" y="75069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791825" y="102474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1359960" y="146069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1795906" y="20288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2069953" y="269043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धन्यवाद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आपके प्रश्नों का स्वागत है।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ndi-557">
  <a:themeElements>
    <a:clrScheme name="Morphiq hindi-557">
      <a:dk1>
        <a:srgbClr val="F5F0FF"/>
      </a:dk1>
      <a:lt1>
        <a:srgbClr val="1F0F3D"/>
      </a:lt1>
      <a:dk2>
        <a:srgbClr val="B9ACD9"/>
      </a:dk2>
      <a:lt2>
        <a:srgbClr val="2D1A55"/>
      </a:lt2>
      <a:accent1>
        <a:srgbClr val="F5C542"/>
      </a:accent1>
      <a:accent2>
        <a:srgbClr val="F5F0FF"/>
      </a:accent2>
      <a:accent3>
        <a:srgbClr val="FF6F91"/>
      </a:accent3>
      <a:accent4>
        <a:srgbClr val="5BC0EB"/>
      </a:accent4>
      <a:accent5>
        <a:srgbClr val="46303E"/>
      </a:accent5>
      <a:accent6>
        <a:srgbClr val="41335C"/>
      </a:accent6>
      <a:hlink>
        <a:srgbClr val="F5C542"/>
      </a:hlink>
      <a:folHlink>
        <a:srgbClr val="F5F0FF"/>
      </a:folHlink>
    </a:clrScheme>
    <a:fontScheme name="Morphiq hindi-557">
      <a:majorFont>
        <a:latin typeface="Noto Serif Devanagari"/>
        <a:ea typeface=""/>
        <a:cs typeface="Noto Serif Devanagari"/>
      </a:majorFont>
      <a:minorFont>
        <a:latin typeface="Mukta"/>
        <a:ea typeface=""/>
        <a:cs typeface="Mukt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योग और स्वास्थ्य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