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 Bullets">
    <p:spTree>
      <p:nvGrpSpPr>
        <p:cNvPr id="1" name=""/>
        <p:cNvGrpSpPr/>
        <p:nvPr/>
      </p:nvGrpSpPr>
      <p:grpSpPr>
        <a:xfrm>
          <a:off x="0" y="0"/>
          <a:ext cx="0" cy="0"/>
          <a:chOff x="0" y="0"/>
          <a:chExt cx="0" cy="0"/>
        </a:xfrm>
      </p:grpSpPr>
      <p:sp>
        <p:nvSpPr>
          <p:cNvPr id="101" name="Freeform 1"/>
          <p:cNvSpPr/>
          <p:nvPr/>
        </p:nvSpPr>
        <p:spPr>
          <a:xfrm>
            <a:off x="0" y="6496402"/>
            <a:ext cx="12192000" cy="361598"/>
          </a:xfrm>
          <a:custGeom>
            <a:avLst/>
            <a:gdLst/>
            <a:ahLst/>
            <a:cxnLst/>
            <a:rect l="l" t="t" r="r" b="b"/>
            <a:pathLst>
              <a:path w="12192000" h="361598">
                <a:moveTo>
                  <a:pt x="0" y="361598"/>
                </a:moveTo>
                <a:lnTo>
                  <a:pt x="0" y="113948"/>
                </a:lnTo>
                <a:lnTo>
                  <a:pt x="304800" y="87265"/>
                </a:lnTo>
                <a:lnTo>
                  <a:pt x="609600" y="62057"/>
                </a:lnTo>
                <a:lnTo>
                  <a:pt x="914400" y="39716"/>
                </a:lnTo>
                <a:lnTo>
                  <a:pt x="1219200" y="21477"/>
                </a:lnTo>
                <a:lnTo>
                  <a:pt x="1524000" y="8349"/>
                </a:lnTo>
                <a:lnTo>
                  <a:pt x="1828800" y="1055"/>
                </a:lnTo>
                <a:lnTo>
                  <a:pt x="2133600" y="0"/>
                </a:lnTo>
                <a:lnTo>
                  <a:pt x="2438400" y="5242"/>
                </a:lnTo>
                <a:lnTo>
                  <a:pt x="2743200" y="16491"/>
                </a:lnTo>
                <a:lnTo>
                  <a:pt x="3048000" y="33126"/>
                </a:lnTo>
                <a:lnTo>
                  <a:pt x="3352800" y="54226"/>
                </a:lnTo>
                <a:lnTo>
                  <a:pt x="3657600" y="78627"/>
                </a:lnTo>
                <a:lnTo>
                  <a:pt x="3962400" y="104980"/>
                </a:lnTo>
                <a:lnTo>
                  <a:pt x="4267200" y="131828"/>
                </a:lnTo>
                <a:lnTo>
                  <a:pt x="4572000" y="157689"/>
                </a:lnTo>
                <a:lnTo>
                  <a:pt x="4876800" y="181132"/>
                </a:lnTo>
                <a:lnTo>
                  <a:pt x="5181600" y="200862"/>
                </a:lnTo>
                <a:lnTo>
                  <a:pt x="5486400" y="215790"/>
                </a:lnTo>
                <a:lnTo>
                  <a:pt x="5791200" y="225090"/>
                </a:lnTo>
                <a:lnTo>
                  <a:pt x="6096000" y="228248"/>
                </a:lnTo>
                <a:lnTo>
                  <a:pt x="6400800" y="225090"/>
                </a:lnTo>
                <a:lnTo>
                  <a:pt x="6705600" y="215790"/>
                </a:lnTo>
                <a:lnTo>
                  <a:pt x="7010400" y="200862"/>
                </a:lnTo>
                <a:lnTo>
                  <a:pt x="7315200" y="181132"/>
                </a:lnTo>
                <a:lnTo>
                  <a:pt x="7620000" y="157689"/>
                </a:lnTo>
                <a:lnTo>
                  <a:pt x="7924800" y="131828"/>
                </a:lnTo>
                <a:lnTo>
                  <a:pt x="8229600" y="104980"/>
                </a:lnTo>
                <a:lnTo>
                  <a:pt x="8534400" y="78627"/>
                </a:lnTo>
                <a:lnTo>
                  <a:pt x="8839200" y="54226"/>
                </a:lnTo>
                <a:lnTo>
                  <a:pt x="9144000" y="33126"/>
                </a:lnTo>
                <a:lnTo>
                  <a:pt x="9448800" y="16491"/>
                </a:lnTo>
                <a:lnTo>
                  <a:pt x="9753600" y="5242"/>
                </a:lnTo>
                <a:lnTo>
                  <a:pt x="10058400" y="0"/>
                </a:lnTo>
                <a:lnTo>
                  <a:pt x="10363200" y="1055"/>
                </a:lnTo>
                <a:lnTo>
                  <a:pt x="10668000" y="8349"/>
                </a:lnTo>
                <a:lnTo>
                  <a:pt x="10972800" y="21477"/>
                </a:lnTo>
                <a:lnTo>
                  <a:pt x="11277600" y="39716"/>
                </a:lnTo>
                <a:lnTo>
                  <a:pt x="11582400" y="62057"/>
                </a:lnTo>
                <a:lnTo>
                  <a:pt x="11887200" y="87265"/>
                </a:lnTo>
                <a:lnTo>
                  <a:pt x="12192000" y="113948"/>
                </a:lnTo>
                <a:lnTo>
                  <a:pt x="12192000" y="361598"/>
                </a:lnTo>
                <a:close/>
              </a:path>
            </a:pathLst>
          </a:custGeom>
          <a:solidFill>
            <a:schemeClr val="accent5"/>
          </a:solidFill>
          <a:ln>
            <a:noFill/>
          </a:ln>
          <a:effectLst/>
        </p:spPr>
        <p:txBody>
          <a:bodyPr rtlCol="0" anchor="ctr"/>
          <a:lstStyle/>
          <a:p>
            <a:pPr algn="ctr"/>
          </a:p>
        </p:txBody>
      </p:sp>
      <p:sp>
        <p:nvSpPr>
          <p:cNvPr id="102" name="TextBox 2"/>
          <p:cNvSpPr txBox="1"/>
          <p:nvPr/>
        </p:nvSpPr>
        <p:spPr>
          <a:xfrm>
            <a:off x="762000" y="6134100"/>
            <a:ext cx="4953000" cy="171450"/>
          </a:xfrm>
          <a:prstGeom prst="rect">
            <a:avLst/>
          </a:prstGeom>
          <a:noFill/>
        </p:spPr>
        <p:txBody>
          <a:bodyPr wrap="square" lIns="0" rIns="0" tIns="0" bIns="0" anchor="t">
            <a:spAutoFit/>
          </a:bodyPr>
          <a:lstStyle/>
          <a:p>
            <a:pPr algn="l">
              <a:lnSpc>
                <a:spcPct val="115000"/>
              </a:lnSpc>
            </a:pPr>
            <a:r>
              <a:rPr sz="900" b="0" i="0" spc="100">
                <a:solidFill>
                  <a:schemeClr val="tx2"/>
                </a:solidFill>
                <a:latin typeface="+mn-lt"/>
                <a:cs typeface="+mn-cs"/>
              </a:rPr>
              <a:t>हिंदी प्रस्तुति संग्रह</a:t>
            </a:r>
          </a:p>
        </p:txBody>
      </p:sp>
      <p:sp>
        <p:nvSpPr>
          <p:cNvPr id="103" name="Slide number"/>
          <p:cNvSpPr txBox="1"/>
          <p:nvPr/>
        </p:nvSpPr>
        <p:spPr>
          <a:xfrm>
            <a:off x="10287000" y="6134100"/>
            <a:ext cx="1143000" cy="171450"/>
          </a:xfrm>
          <a:prstGeom prst="rect">
            <a:avLst/>
          </a:prstGeom>
          <a:noFill/>
        </p:spPr>
        <p:txBody>
          <a:bodyPr wrap="none" lIns="0" rIns="0" tIns="0" bIns="0" anchor="ctr">
            <a:spAutoFit/>
          </a:bodyPr>
          <a:lstStyle/>
          <a:p>
            <a:pPr algn="r"/>
            <a:fld id="{B6F15528-21DE-4FAA-801E-634DDDAF4B2B}" type="slidenum">
              <a:rPr lang="en-US" sz="1000">
                <a:solidFill>
                  <a:schemeClr val="tx2"/>
                </a:solidFill>
                <a:latin typeface="+mn-lt"/>
              </a:rPr>
              <a:t>&lt;#&gt;</a:t>
            </a:fld>
          </a:p>
        </p:txBody>
      </p:sp>
      <p:sp>
        <p:nvSpPr>
          <p:cNvPr id="2" name="Title 1"/>
          <p:cNvSpPr>
            <a:spLocks noGrp="1"/>
          </p:cNvSpPr>
          <p:nvPr>
            <p:ph type="title"/>
          </p:nvPr>
        </p:nvSpPr>
        <p:spPr>
          <a:xfrm>
            <a:off x="762000" y="685800"/>
            <a:ext cx="10668000" cy="876300"/>
          </a:xfrm>
        </p:spPr>
        <p:txBody>
          <a:bodyPr/>
          <a:lstStyle/>
          <a:p>
            <a:r>
              <a:rPr lang="en-US" smtClean="0"/>
              <a:t>Click to edit Master title style</a:t>
            </a:r>
            <a:endParaRPr lang="en-US"/>
          </a:p>
        </p:txBody>
      </p:sp>
      <p:sp>
        <p:nvSpPr>
          <p:cNvPr id="3" name="Content Placeholder 2"/>
          <p:cNvSpPr>
            <a:spLocks noGrp="1"/>
          </p:cNvSpPr>
          <p:nvPr>
            <p:ph idx="1"/>
          </p:nvPr>
        </p:nvSpPr>
        <p:spPr>
          <a:xfrm>
            <a:off x="762000" y="1885950"/>
            <a:ext cx="10668000" cy="3962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Divi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lumns">
    <p:spTree>
      <p:nvGrpSpPr>
        <p:cNvPr id="1" name=""/>
        <p:cNvGrpSpPr/>
        <p:nvPr/>
      </p:nvGrpSpPr>
      <p:grpSpPr>
        <a:xfrm>
          <a:off x="0" y="0"/>
          <a:ext cx="0" cy="0"/>
          <a:chOff x="0" y="0"/>
          <a:chExt cx="0" cy="0"/>
        </a:xfrm>
      </p:grpSpPr>
      <p:sp>
        <p:nvSpPr>
          <p:cNvPr id="101" name="Freeform 1"/>
          <p:cNvSpPr/>
          <p:nvPr/>
        </p:nvSpPr>
        <p:spPr>
          <a:xfrm>
            <a:off x="0" y="6496402"/>
            <a:ext cx="12192000" cy="361598"/>
          </a:xfrm>
          <a:custGeom>
            <a:avLst/>
            <a:gdLst/>
            <a:ahLst/>
            <a:cxnLst/>
            <a:rect l="l" t="t" r="r" b="b"/>
            <a:pathLst>
              <a:path w="12192000" h="361598">
                <a:moveTo>
                  <a:pt x="0" y="361598"/>
                </a:moveTo>
                <a:lnTo>
                  <a:pt x="0" y="113948"/>
                </a:lnTo>
                <a:lnTo>
                  <a:pt x="304800" y="87265"/>
                </a:lnTo>
                <a:lnTo>
                  <a:pt x="609600" y="62057"/>
                </a:lnTo>
                <a:lnTo>
                  <a:pt x="914400" y="39716"/>
                </a:lnTo>
                <a:lnTo>
                  <a:pt x="1219200" y="21477"/>
                </a:lnTo>
                <a:lnTo>
                  <a:pt x="1524000" y="8349"/>
                </a:lnTo>
                <a:lnTo>
                  <a:pt x="1828800" y="1055"/>
                </a:lnTo>
                <a:lnTo>
                  <a:pt x="2133600" y="0"/>
                </a:lnTo>
                <a:lnTo>
                  <a:pt x="2438400" y="5242"/>
                </a:lnTo>
                <a:lnTo>
                  <a:pt x="2743200" y="16491"/>
                </a:lnTo>
                <a:lnTo>
                  <a:pt x="3048000" y="33126"/>
                </a:lnTo>
                <a:lnTo>
                  <a:pt x="3352800" y="54226"/>
                </a:lnTo>
                <a:lnTo>
                  <a:pt x="3657600" y="78627"/>
                </a:lnTo>
                <a:lnTo>
                  <a:pt x="3962400" y="104980"/>
                </a:lnTo>
                <a:lnTo>
                  <a:pt x="4267200" y="131828"/>
                </a:lnTo>
                <a:lnTo>
                  <a:pt x="4572000" y="157689"/>
                </a:lnTo>
                <a:lnTo>
                  <a:pt x="4876800" y="181132"/>
                </a:lnTo>
                <a:lnTo>
                  <a:pt x="5181600" y="200862"/>
                </a:lnTo>
                <a:lnTo>
                  <a:pt x="5486400" y="215790"/>
                </a:lnTo>
                <a:lnTo>
                  <a:pt x="5791200" y="225090"/>
                </a:lnTo>
                <a:lnTo>
                  <a:pt x="6096000" y="228248"/>
                </a:lnTo>
                <a:lnTo>
                  <a:pt x="6400800" y="225090"/>
                </a:lnTo>
                <a:lnTo>
                  <a:pt x="6705600" y="215790"/>
                </a:lnTo>
                <a:lnTo>
                  <a:pt x="7010400" y="200862"/>
                </a:lnTo>
                <a:lnTo>
                  <a:pt x="7315200" y="181132"/>
                </a:lnTo>
                <a:lnTo>
                  <a:pt x="7620000" y="157689"/>
                </a:lnTo>
                <a:lnTo>
                  <a:pt x="7924800" y="131828"/>
                </a:lnTo>
                <a:lnTo>
                  <a:pt x="8229600" y="104980"/>
                </a:lnTo>
                <a:lnTo>
                  <a:pt x="8534400" y="78627"/>
                </a:lnTo>
                <a:lnTo>
                  <a:pt x="8839200" y="54226"/>
                </a:lnTo>
                <a:lnTo>
                  <a:pt x="9144000" y="33126"/>
                </a:lnTo>
                <a:lnTo>
                  <a:pt x="9448800" y="16491"/>
                </a:lnTo>
                <a:lnTo>
                  <a:pt x="9753600" y="5242"/>
                </a:lnTo>
                <a:lnTo>
                  <a:pt x="10058400" y="0"/>
                </a:lnTo>
                <a:lnTo>
                  <a:pt x="10363200" y="1055"/>
                </a:lnTo>
                <a:lnTo>
                  <a:pt x="10668000" y="8349"/>
                </a:lnTo>
                <a:lnTo>
                  <a:pt x="10972800" y="21477"/>
                </a:lnTo>
                <a:lnTo>
                  <a:pt x="11277600" y="39716"/>
                </a:lnTo>
                <a:lnTo>
                  <a:pt x="11582400" y="62057"/>
                </a:lnTo>
                <a:lnTo>
                  <a:pt x="11887200" y="87265"/>
                </a:lnTo>
                <a:lnTo>
                  <a:pt x="12192000" y="113948"/>
                </a:lnTo>
                <a:lnTo>
                  <a:pt x="12192000" y="361598"/>
                </a:lnTo>
                <a:close/>
              </a:path>
            </a:pathLst>
          </a:custGeom>
          <a:solidFill>
            <a:schemeClr val="accent5"/>
          </a:solidFill>
          <a:ln>
            <a:noFill/>
          </a:ln>
          <a:effectLst/>
        </p:spPr>
        <p:txBody>
          <a:bodyPr rtlCol="0" anchor="ctr"/>
          <a:lstStyle/>
          <a:p>
            <a:pPr algn="ctr"/>
          </a:p>
        </p:txBody>
      </p:sp>
      <p:sp>
        <p:nvSpPr>
          <p:cNvPr id="102" name="TextBox 2"/>
          <p:cNvSpPr txBox="1"/>
          <p:nvPr/>
        </p:nvSpPr>
        <p:spPr>
          <a:xfrm>
            <a:off x="762000" y="6134100"/>
            <a:ext cx="4953000" cy="171450"/>
          </a:xfrm>
          <a:prstGeom prst="rect">
            <a:avLst/>
          </a:prstGeom>
          <a:noFill/>
        </p:spPr>
        <p:txBody>
          <a:bodyPr wrap="square" lIns="0" rIns="0" tIns="0" bIns="0" anchor="t">
            <a:spAutoFit/>
          </a:bodyPr>
          <a:lstStyle/>
          <a:p>
            <a:pPr algn="l">
              <a:lnSpc>
                <a:spcPct val="115000"/>
              </a:lnSpc>
            </a:pPr>
            <a:r>
              <a:rPr sz="900" b="0" i="0" spc="100">
                <a:solidFill>
                  <a:schemeClr val="tx2"/>
                </a:solidFill>
                <a:latin typeface="+mn-lt"/>
                <a:cs typeface="+mn-cs"/>
              </a:rPr>
              <a:t>हिंदी प्रस्तुति संग्रह</a:t>
            </a:r>
          </a:p>
        </p:txBody>
      </p:sp>
      <p:sp>
        <p:nvSpPr>
          <p:cNvPr id="103" name="Slide number"/>
          <p:cNvSpPr txBox="1"/>
          <p:nvPr/>
        </p:nvSpPr>
        <p:spPr>
          <a:xfrm>
            <a:off x="10287000" y="6134100"/>
            <a:ext cx="1143000" cy="171450"/>
          </a:xfrm>
          <a:prstGeom prst="rect">
            <a:avLst/>
          </a:prstGeom>
          <a:noFill/>
        </p:spPr>
        <p:txBody>
          <a:bodyPr wrap="none" lIns="0" rIns="0" tIns="0" bIns="0" anchor="ctr">
            <a:spAutoFit/>
          </a:bodyPr>
          <a:lstStyle/>
          <a:p>
            <a:pPr algn="r"/>
            <a:fld id="{B6F15528-21DE-4FAA-801E-634DDDAF4B2B}" type="slidenum">
              <a:rPr lang="en-US" sz="1000">
                <a:solidFill>
                  <a:schemeClr val="tx2"/>
                </a:solidFill>
                <a:latin typeface="+mn-lt"/>
              </a:rPr>
              <a:t>&lt;#&gt;</a:t>
            </a:fld>
          </a:p>
        </p:txBody>
      </p:sp>
      <p:sp>
        <p:nvSpPr>
          <p:cNvPr id="2" name="Title 1"/>
          <p:cNvSpPr>
            <a:spLocks noGrp="1"/>
          </p:cNvSpPr>
          <p:nvPr>
            <p:ph type="title"/>
          </p:nvPr>
        </p:nvSpPr>
        <p:spPr>
          <a:xfrm>
            <a:off x="762000" y="685800"/>
            <a:ext cx="10668000" cy="8763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1" name="Freeform 1"/>
          <p:cNvSpPr/>
          <p:nvPr/>
        </p:nvSpPr>
        <p:spPr>
          <a:xfrm>
            <a:off x="0" y="6496402"/>
            <a:ext cx="12192000" cy="361598"/>
          </a:xfrm>
          <a:custGeom>
            <a:avLst/>
            <a:gdLst/>
            <a:ahLst/>
            <a:cxnLst/>
            <a:rect l="l" t="t" r="r" b="b"/>
            <a:pathLst>
              <a:path w="12192000" h="361598">
                <a:moveTo>
                  <a:pt x="0" y="361598"/>
                </a:moveTo>
                <a:lnTo>
                  <a:pt x="0" y="113948"/>
                </a:lnTo>
                <a:lnTo>
                  <a:pt x="304800" y="87265"/>
                </a:lnTo>
                <a:lnTo>
                  <a:pt x="609600" y="62057"/>
                </a:lnTo>
                <a:lnTo>
                  <a:pt x="914400" y="39716"/>
                </a:lnTo>
                <a:lnTo>
                  <a:pt x="1219200" y="21477"/>
                </a:lnTo>
                <a:lnTo>
                  <a:pt x="1524000" y="8349"/>
                </a:lnTo>
                <a:lnTo>
                  <a:pt x="1828800" y="1055"/>
                </a:lnTo>
                <a:lnTo>
                  <a:pt x="2133600" y="0"/>
                </a:lnTo>
                <a:lnTo>
                  <a:pt x="2438400" y="5242"/>
                </a:lnTo>
                <a:lnTo>
                  <a:pt x="2743200" y="16491"/>
                </a:lnTo>
                <a:lnTo>
                  <a:pt x="3048000" y="33126"/>
                </a:lnTo>
                <a:lnTo>
                  <a:pt x="3352800" y="54226"/>
                </a:lnTo>
                <a:lnTo>
                  <a:pt x="3657600" y="78627"/>
                </a:lnTo>
                <a:lnTo>
                  <a:pt x="3962400" y="104980"/>
                </a:lnTo>
                <a:lnTo>
                  <a:pt x="4267200" y="131828"/>
                </a:lnTo>
                <a:lnTo>
                  <a:pt x="4572000" y="157689"/>
                </a:lnTo>
                <a:lnTo>
                  <a:pt x="4876800" y="181132"/>
                </a:lnTo>
                <a:lnTo>
                  <a:pt x="5181600" y="200862"/>
                </a:lnTo>
                <a:lnTo>
                  <a:pt x="5486400" y="215790"/>
                </a:lnTo>
                <a:lnTo>
                  <a:pt x="5791200" y="225090"/>
                </a:lnTo>
                <a:lnTo>
                  <a:pt x="6096000" y="228248"/>
                </a:lnTo>
                <a:lnTo>
                  <a:pt x="6400800" y="225090"/>
                </a:lnTo>
                <a:lnTo>
                  <a:pt x="6705600" y="215790"/>
                </a:lnTo>
                <a:lnTo>
                  <a:pt x="7010400" y="200862"/>
                </a:lnTo>
                <a:lnTo>
                  <a:pt x="7315200" y="181132"/>
                </a:lnTo>
                <a:lnTo>
                  <a:pt x="7620000" y="157689"/>
                </a:lnTo>
                <a:lnTo>
                  <a:pt x="7924800" y="131828"/>
                </a:lnTo>
                <a:lnTo>
                  <a:pt x="8229600" y="104980"/>
                </a:lnTo>
                <a:lnTo>
                  <a:pt x="8534400" y="78627"/>
                </a:lnTo>
                <a:lnTo>
                  <a:pt x="8839200" y="54226"/>
                </a:lnTo>
                <a:lnTo>
                  <a:pt x="9144000" y="33126"/>
                </a:lnTo>
                <a:lnTo>
                  <a:pt x="9448800" y="16491"/>
                </a:lnTo>
                <a:lnTo>
                  <a:pt x="9753600" y="5242"/>
                </a:lnTo>
                <a:lnTo>
                  <a:pt x="10058400" y="0"/>
                </a:lnTo>
                <a:lnTo>
                  <a:pt x="10363200" y="1055"/>
                </a:lnTo>
                <a:lnTo>
                  <a:pt x="10668000" y="8349"/>
                </a:lnTo>
                <a:lnTo>
                  <a:pt x="10972800" y="21477"/>
                </a:lnTo>
                <a:lnTo>
                  <a:pt x="11277600" y="39716"/>
                </a:lnTo>
                <a:lnTo>
                  <a:pt x="11582400" y="62057"/>
                </a:lnTo>
                <a:lnTo>
                  <a:pt x="11887200" y="87265"/>
                </a:lnTo>
                <a:lnTo>
                  <a:pt x="12192000" y="113948"/>
                </a:lnTo>
                <a:lnTo>
                  <a:pt x="12192000" y="361598"/>
                </a:lnTo>
                <a:close/>
              </a:path>
            </a:pathLst>
          </a:custGeom>
          <a:solidFill>
            <a:schemeClr val="accent5"/>
          </a:solidFill>
          <a:ln>
            <a:noFill/>
          </a:ln>
          <a:effectLst/>
        </p:spPr>
        <p:txBody>
          <a:bodyPr rtlCol="0" anchor="ctr"/>
          <a:lstStyle/>
          <a:p>
            <a:pPr algn="ctr"/>
          </a:p>
        </p:txBody>
      </p:sp>
      <p:sp>
        <p:nvSpPr>
          <p:cNvPr id="102" name="TextBox 2"/>
          <p:cNvSpPr txBox="1"/>
          <p:nvPr/>
        </p:nvSpPr>
        <p:spPr>
          <a:xfrm>
            <a:off x="762000" y="6134100"/>
            <a:ext cx="4953000" cy="171450"/>
          </a:xfrm>
          <a:prstGeom prst="rect">
            <a:avLst/>
          </a:prstGeom>
          <a:noFill/>
        </p:spPr>
        <p:txBody>
          <a:bodyPr wrap="square" lIns="0" rIns="0" tIns="0" bIns="0" anchor="t">
            <a:spAutoFit/>
          </a:bodyPr>
          <a:lstStyle/>
          <a:p>
            <a:pPr algn="l">
              <a:lnSpc>
                <a:spcPct val="115000"/>
              </a:lnSpc>
            </a:pPr>
            <a:r>
              <a:rPr sz="900" b="0" i="0" spc="100">
                <a:solidFill>
                  <a:schemeClr val="tx2"/>
                </a:solidFill>
                <a:latin typeface="+mn-lt"/>
                <a:cs typeface="+mn-cs"/>
              </a:rPr>
              <a:t>हिंदी प्रस्तुति संग्रह</a:t>
            </a:r>
          </a:p>
        </p:txBody>
      </p:sp>
      <p:sp>
        <p:nvSpPr>
          <p:cNvPr id="103" name="Slide number"/>
          <p:cNvSpPr txBox="1"/>
          <p:nvPr/>
        </p:nvSpPr>
        <p:spPr>
          <a:xfrm>
            <a:off x="10287000" y="6134100"/>
            <a:ext cx="1143000" cy="171450"/>
          </a:xfrm>
          <a:prstGeom prst="rect">
            <a:avLst/>
          </a:prstGeom>
          <a:noFill/>
        </p:spPr>
        <p:txBody>
          <a:bodyPr wrap="none" lIns="0" rIns="0" tIns="0" bIns="0" anchor="ctr">
            <a:spAutoFit/>
          </a:bodyPr>
          <a:lstStyle/>
          <a:p>
            <a:pPr algn="r"/>
            <a:fld id="{B6F15528-21DE-4FAA-801E-634DDDAF4B2B}" type="slidenum">
              <a:rPr lang="en-US" sz="1000">
                <a:solidFill>
                  <a:schemeClr val="tx2"/>
                </a:solidFill>
                <a:latin typeface="+mn-lt"/>
              </a:rPr>
              <a:t>&lt;#&gt;</a:t>
            </a:fld>
          </a:p>
        </p:txBody>
      </p:sp>
      <p:sp>
        <p:nvSpPr>
          <p:cNvPr id="2" name="Title 1"/>
          <p:cNvSpPr>
            <a:spLocks noGrp="1"/>
          </p:cNvSpPr>
          <p:nvPr>
            <p:ph type="title"/>
          </p:nvPr>
        </p:nvSpPr>
        <p:spPr>
          <a:xfrm>
            <a:off x="762000" y="685800"/>
            <a:ext cx="10668000" cy="8763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 Free Layout">
    <p:spTree>
      <p:nvGrpSpPr>
        <p:cNvPr id="1" name=""/>
        <p:cNvGrpSpPr/>
        <p:nvPr/>
      </p:nvGrpSpPr>
      <p:grpSpPr>
        <a:xfrm>
          <a:off x="0" y="0"/>
          <a:ext cx="0" cy="0"/>
          <a:chOff x="0" y="0"/>
          <a:chExt cx="0" cy="0"/>
        </a:xfrm>
      </p:grpSpPr>
      <p:sp>
        <p:nvSpPr>
          <p:cNvPr id="101" name="Freeform 1"/>
          <p:cNvSpPr/>
          <p:nvPr/>
        </p:nvSpPr>
        <p:spPr>
          <a:xfrm>
            <a:off x="0" y="6496402"/>
            <a:ext cx="12192000" cy="361598"/>
          </a:xfrm>
          <a:custGeom>
            <a:avLst/>
            <a:gdLst/>
            <a:ahLst/>
            <a:cxnLst/>
            <a:rect l="l" t="t" r="r" b="b"/>
            <a:pathLst>
              <a:path w="12192000" h="361598">
                <a:moveTo>
                  <a:pt x="0" y="361598"/>
                </a:moveTo>
                <a:lnTo>
                  <a:pt x="0" y="113948"/>
                </a:lnTo>
                <a:lnTo>
                  <a:pt x="304800" y="87265"/>
                </a:lnTo>
                <a:lnTo>
                  <a:pt x="609600" y="62057"/>
                </a:lnTo>
                <a:lnTo>
                  <a:pt x="914400" y="39716"/>
                </a:lnTo>
                <a:lnTo>
                  <a:pt x="1219200" y="21477"/>
                </a:lnTo>
                <a:lnTo>
                  <a:pt x="1524000" y="8349"/>
                </a:lnTo>
                <a:lnTo>
                  <a:pt x="1828800" y="1055"/>
                </a:lnTo>
                <a:lnTo>
                  <a:pt x="2133600" y="0"/>
                </a:lnTo>
                <a:lnTo>
                  <a:pt x="2438400" y="5242"/>
                </a:lnTo>
                <a:lnTo>
                  <a:pt x="2743200" y="16491"/>
                </a:lnTo>
                <a:lnTo>
                  <a:pt x="3048000" y="33126"/>
                </a:lnTo>
                <a:lnTo>
                  <a:pt x="3352800" y="54226"/>
                </a:lnTo>
                <a:lnTo>
                  <a:pt x="3657600" y="78627"/>
                </a:lnTo>
                <a:lnTo>
                  <a:pt x="3962400" y="104980"/>
                </a:lnTo>
                <a:lnTo>
                  <a:pt x="4267200" y="131828"/>
                </a:lnTo>
                <a:lnTo>
                  <a:pt x="4572000" y="157689"/>
                </a:lnTo>
                <a:lnTo>
                  <a:pt x="4876800" y="181132"/>
                </a:lnTo>
                <a:lnTo>
                  <a:pt x="5181600" y="200862"/>
                </a:lnTo>
                <a:lnTo>
                  <a:pt x="5486400" y="215790"/>
                </a:lnTo>
                <a:lnTo>
                  <a:pt x="5791200" y="225090"/>
                </a:lnTo>
                <a:lnTo>
                  <a:pt x="6096000" y="228248"/>
                </a:lnTo>
                <a:lnTo>
                  <a:pt x="6400800" y="225090"/>
                </a:lnTo>
                <a:lnTo>
                  <a:pt x="6705600" y="215790"/>
                </a:lnTo>
                <a:lnTo>
                  <a:pt x="7010400" y="200862"/>
                </a:lnTo>
                <a:lnTo>
                  <a:pt x="7315200" y="181132"/>
                </a:lnTo>
                <a:lnTo>
                  <a:pt x="7620000" y="157689"/>
                </a:lnTo>
                <a:lnTo>
                  <a:pt x="7924800" y="131828"/>
                </a:lnTo>
                <a:lnTo>
                  <a:pt x="8229600" y="104980"/>
                </a:lnTo>
                <a:lnTo>
                  <a:pt x="8534400" y="78627"/>
                </a:lnTo>
                <a:lnTo>
                  <a:pt x="8839200" y="54226"/>
                </a:lnTo>
                <a:lnTo>
                  <a:pt x="9144000" y="33126"/>
                </a:lnTo>
                <a:lnTo>
                  <a:pt x="9448800" y="16491"/>
                </a:lnTo>
                <a:lnTo>
                  <a:pt x="9753600" y="5242"/>
                </a:lnTo>
                <a:lnTo>
                  <a:pt x="10058400" y="0"/>
                </a:lnTo>
                <a:lnTo>
                  <a:pt x="10363200" y="1055"/>
                </a:lnTo>
                <a:lnTo>
                  <a:pt x="10668000" y="8349"/>
                </a:lnTo>
                <a:lnTo>
                  <a:pt x="10972800" y="21477"/>
                </a:lnTo>
                <a:lnTo>
                  <a:pt x="11277600" y="39716"/>
                </a:lnTo>
                <a:lnTo>
                  <a:pt x="11582400" y="62057"/>
                </a:lnTo>
                <a:lnTo>
                  <a:pt x="11887200" y="87265"/>
                </a:lnTo>
                <a:lnTo>
                  <a:pt x="12192000" y="113948"/>
                </a:lnTo>
                <a:lnTo>
                  <a:pt x="12192000" y="361598"/>
                </a:lnTo>
                <a:close/>
              </a:path>
            </a:pathLst>
          </a:custGeom>
          <a:solidFill>
            <a:schemeClr val="accent5"/>
          </a:solidFill>
          <a:ln>
            <a:noFill/>
          </a:ln>
          <a:effectLst/>
        </p:spPr>
        <p:txBody>
          <a:bodyPr rtlCol="0" anchor="ctr"/>
          <a:lstStyle/>
          <a:p>
            <a:pPr algn="ctr"/>
          </a:p>
        </p:txBody>
      </p:sp>
      <p:sp>
        <p:nvSpPr>
          <p:cNvPr id="102" name="TextBox 2"/>
          <p:cNvSpPr txBox="1"/>
          <p:nvPr/>
        </p:nvSpPr>
        <p:spPr>
          <a:xfrm>
            <a:off x="762000" y="6134100"/>
            <a:ext cx="4953000" cy="171450"/>
          </a:xfrm>
          <a:prstGeom prst="rect">
            <a:avLst/>
          </a:prstGeom>
          <a:noFill/>
        </p:spPr>
        <p:txBody>
          <a:bodyPr wrap="square" lIns="0" rIns="0" tIns="0" bIns="0" anchor="t">
            <a:spAutoFit/>
          </a:bodyPr>
          <a:lstStyle/>
          <a:p>
            <a:pPr algn="l">
              <a:lnSpc>
                <a:spcPct val="115000"/>
              </a:lnSpc>
            </a:pPr>
            <a:r>
              <a:rPr sz="900" b="0" i="0" spc="100">
                <a:solidFill>
                  <a:schemeClr val="tx2"/>
                </a:solidFill>
                <a:latin typeface="+mn-lt"/>
                <a:cs typeface="+mn-cs"/>
              </a:rPr>
              <a:t>हिंदी प्रस्तुति संग्रह</a:t>
            </a:r>
          </a:p>
        </p:txBody>
      </p:sp>
      <p:sp>
        <p:nvSpPr>
          <p:cNvPr id="103" name="Slide number"/>
          <p:cNvSpPr txBox="1"/>
          <p:nvPr/>
        </p:nvSpPr>
        <p:spPr>
          <a:xfrm>
            <a:off x="10287000" y="6134100"/>
            <a:ext cx="1143000" cy="171450"/>
          </a:xfrm>
          <a:prstGeom prst="rect">
            <a:avLst/>
          </a:prstGeom>
          <a:noFill/>
        </p:spPr>
        <p:txBody>
          <a:bodyPr wrap="none" lIns="0" rIns="0" tIns="0" bIns="0" anchor="ctr">
            <a:spAutoFit/>
          </a:bodyPr>
          <a:lstStyle/>
          <a:p>
            <a:pPr algn="r"/>
            <a:fld id="{B6F15528-21DE-4FAA-801E-634DDDAF4B2B}" type="slidenum">
              <a:rPr lang="en-US" sz="1000">
                <a:solidFill>
                  <a:schemeClr val="tx2"/>
                </a:solidFill>
                <a:latin typeface="+mn-lt"/>
              </a:rPr>
              <a:t>&lt;#&gt;</a:t>
            </a:fld>
          </a:p>
        </p:txBody>
      </p:sp>
      <p:sp>
        <p:nvSpPr>
          <p:cNvPr id="2" name="Title 1"/>
          <p:cNvSpPr>
            <a:spLocks noGrp="1"/>
          </p:cNvSpPr>
          <p:nvPr>
            <p:ph type="title"/>
          </p:nvPr>
        </p:nvSpPr>
        <p:spPr>
          <a:xfrm>
            <a:off x="762000" y="685800"/>
            <a:ext cx="10668000" cy="876300"/>
          </a:xfrm>
        </p:spPr>
        <p:txBody>
          <a:bodyPr/>
          <a:lstStyle/>
          <a:p>
            <a:r>
              <a:rPr lang="en-US" smtClean="0"/>
              <a:t>Click to edit Master title style</a:t>
            </a:r>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Canvas">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2999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89236939"/>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9" Type="http://schemas.openxmlformats.org/officeDocument/2006/relationships/slideLayout" Target="../slideLayouts/slideLayout9.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9"/>
  </p:sldLayoutIdLst>
  <p:txStyles>
    <p:titleStyle>
      <a:lvl1pPr algn="ctr" defTabSz="457200" rtl="0" eaLnBrk="1" latinLnBrk="0" hangingPunct="1">
        <a:spcBef>
          <a:spcPct val="0"/>
        </a:spcBef>
        <a:buNone/>
        <a:defRPr sz="3600" kern="1200" b="1">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Rectangle 3"/>
          <p:cNvSpPr/>
          <p:nvPr/>
        </p:nvSpPr>
        <p:spPr>
          <a:xfrm>
            <a:off x="0" y="1714500"/>
            <a:ext cx="12192000" cy="3238500"/>
          </a:xfrm>
          <a:prstGeom prst="rect">
            <a:avLst/>
          </a:prstGeom>
          <a:solidFill>
            <a:schemeClr val="accent1"/>
          </a:solidFill>
          <a:ln>
            <a:noFill/>
          </a:ln>
          <a:effectLst/>
        </p:spPr>
        <p:txBody>
          <a:bodyPr rtlCol="0" anchor="ctr"/>
          <a:lstStyle/>
          <a:p>
            <a:pPr algn="ctr"/>
          </a:p>
        </p:txBody>
      </p:sp>
      <p:sp>
        <p:nvSpPr>
          <p:cNvPr id="5" name="Rectangle 4"/>
          <p:cNvSpPr/>
          <p:nvPr/>
        </p:nvSpPr>
        <p:spPr>
          <a:xfrm>
            <a:off x="7559040" y="1714500"/>
            <a:ext cx="4632960" cy="3238500"/>
          </a:xfrm>
          <a:prstGeom prst="rect">
            <a:avLst/>
          </a:prstGeom>
          <a:solidFill>
            <a:schemeClr val="bg2"/>
          </a:solidFill>
          <a:ln>
            <a:noFill/>
          </a:ln>
          <a:effectLst/>
        </p:spPr>
        <p:txBody>
          <a:bodyPr rtlCol="0" anchor="ctr"/>
          <a:lstStyle/>
          <a:p>
            <a:pPr algn="ctr"/>
          </a:p>
        </p:txBody>
      </p:sp>
      <p:sp>
        <p:nvSpPr>
          <p:cNvPr id="6" name="Rounded Rectangle 5"/>
          <p:cNvSpPr/>
          <p:nvPr/>
        </p:nvSpPr>
        <p:spPr>
          <a:xfrm>
            <a:off x="7682586" y="2419897"/>
            <a:ext cx="1297229" cy="2533103"/>
          </a:xfrm>
          <a:prstGeom prst="roundRect">
            <a:avLst>
              <a:gd name="adj" fmla="val 50000"/>
            </a:avLst>
          </a:prstGeom>
          <a:solidFill>
            <a:schemeClr val="accent1"/>
          </a:solidFill>
          <a:ln>
            <a:noFill/>
          </a:ln>
          <a:effectLst/>
        </p:spPr>
        <p:txBody>
          <a:bodyPr rtlCol="0" anchor="ctr"/>
          <a:lstStyle/>
          <a:p>
            <a:pPr algn="ctr"/>
          </a:p>
        </p:txBody>
      </p:sp>
      <p:sp>
        <p:nvSpPr>
          <p:cNvPr id="7" name="Rounded Rectangle 6"/>
          <p:cNvSpPr/>
          <p:nvPr/>
        </p:nvSpPr>
        <p:spPr>
          <a:xfrm>
            <a:off x="7916087" y="2977180"/>
            <a:ext cx="830226" cy="1975820"/>
          </a:xfrm>
          <a:prstGeom prst="roundRect">
            <a:avLst>
              <a:gd name="adj" fmla="val 50000"/>
            </a:avLst>
          </a:prstGeom>
          <a:solidFill>
            <a:schemeClr val="bg1"/>
          </a:solidFill>
          <a:ln>
            <a:noFill/>
          </a:ln>
          <a:effectLst/>
        </p:spPr>
        <p:txBody>
          <a:bodyPr rtlCol="0" anchor="ctr"/>
          <a:lstStyle/>
          <a:p>
            <a:pPr algn="ctr"/>
          </a:p>
        </p:txBody>
      </p:sp>
      <p:sp>
        <p:nvSpPr>
          <p:cNvPr id="8" name="Oval 7"/>
          <p:cNvSpPr/>
          <p:nvPr/>
        </p:nvSpPr>
        <p:spPr>
          <a:xfrm>
            <a:off x="8201477" y="3433138"/>
            <a:ext cx="259446" cy="259446"/>
          </a:xfrm>
          <a:prstGeom prst="ellipse">
            <a:avLst/>
          </a:prstGeom>
          <a:solidFill>
            <a:schemeClr val="accent2"/>
          </a:solidFill>
          <a:ln>
            <a:noFill/>
          </a:ln>
          <a:effectLst/>
        </p:spPr>
        <p:txBody>
          <a:bodyPr rtlCol="0" anchor="ctr"/>
          <a:lstStyle/>
          <a:p>
            <a:pPr algn="ctr"/>
          </a:p>
        </p:txBody>
      </p:sp>
      <p:sp>
        <p:nvSpPr>
          <p:cNvPr id="9" name="Rounded Rectangle 8"/>
          <p:cNvSpPr/>
          <p:nvPr/>
        </p:nvSpPr>
        <p:spPr>
          <a:xfrm>
            <a:off x="9226906" y="2105488"/>
            <a:ext cx="1297229" cy="2847512"/>
          </a:xfrm>
          <a:prstGeom prst="roundRect">
            <a:avLst>
              <a:gd name="adj" fmla="val 50000"/>
            </a:avLst>
          </a:prstGeom>
          <a:solidFill>
            <a:schemeClr val="accent2"/>
          </a:solidFill>
          <a:ln>
            <a:noFill/>
          </a:ln>
          <a:effectLst/>
        </p:spPr>
        <p:txBody>
          <a:bodyPr rtlCol="0" anchor="ctr"/>
          <a:lstStyle/>
          <a:p>
            <a:pPr algn="ctr"/>
          </a:p>
        </p:txBody>
      </p:sp>
      <p:sp>
        <p:nvSpPr>
          <p:cNvPr id="10" name="Rounded Rectangle 9"/>
          <p:cNvSpPr/>
          <p:nvPr/>
        </p:nvSpPr>
        <p:spPr>
          <a:xfrm>
            <a:off x="9460407" y="2731940"/>
            <a:ext cx="830226" cy="2221060"/>
          </a:xfrm>
          <a:prstGeom prst="roundRect">
            <a:avLst>
              <a:gd name="adj" fmla="val 50000"/>
            </a:avLst>
          </a:prstGeom>
          <a:solidFill>
            <a:schemeClr val="bg1"/>
          </a:solidFill>
          <a:ln>
            <a:noFill/>
          </a:ln>
          <a:effectLst/>
        </p:spPr>
        <p:txBody>
          <a:bodyPr rtlCol="0" anchor="ctr"/>
          <a:lstStyle/>
          <a:p>
            <a:pPr algn="ctr"/>
          </a:p>
        </p:txBody>
      </p:sp>
      <p:sp>
        <p:nvSpPr>
          <p:cNvPr id="11" name="Oval 10"/>
          <p:cNvSpPr/>
          <p:nvPr/>
        </p:nvSpPr>
        <p:spPr>
          <a:xfrm>
            <a:off x="9745797" y="3244493"/>
            <a:ext cx="259446" cy="259446"/>
          </a:xfrm>
          <a:prstGeom prst="ellipse">
            <a:avLst/>
          </a:prstGeom>
          <a:solidFill>
            <a:schemeClr val="accent3"/>
          </a:solidFill>
          <a:ln>
            <a:noFill/>
          </a:ln>
          <a:effectLst/>
        </p:spPr>
        <p:txBody>
          <a:bodyPr rtlCol="0" anchor="ctr"/>
          <a:lstStyle/>
          <a:p>
            <a:pPr algn="ctr"/>
          </a:p>
        </p:txBody>
      </p:sp>
      <p:sp>
        <p:nvSpPr>
          <p:cNvPr id="12" name="Rounded Rectangle 11"/>
          <p:cNvSpPr/>
          <p:nvPr/>
        </p:nvSpPr>
        <p:spPr>
          <a:xfrm>
            <a:off x="10771226" y="2250591"/>
            <a:ext cx="1297229" cy="2702409"/>
          </a:xfrm>
          <a:prstGeom prst="roundRect">
            <a:avLst>
              <a:gd name="adj" fmla="val 50000"/>
            </a:avLst>
          </a:prstGeom>
          <a:solidFill>
            <a:schemeClr val="accent3"/>
          </a:solidFill>
          <a:ln>
            <a:noFill/>
          </a:ln>
          <a:effectLst/>
        </p:spPr>
        <p:txBody>
          <a:bodyPr rtlCol="0" anchor="ctr"/>
          <a:lstStyle/>
          <a:p>
            <a:pPr algn="ctr"/>
          </a:p>
        </p:txBody>
      </p:sp>
      <p:sp>
        <p:nvSpPr>
          <p:cNvPr id="13" name="Rounded Rectangle 12"/>
          <p:cNvSpPr/>
          <p:nvPr/>
        </p:nvSpPr>
        <p:spPr>
          <a:xfrm>
            <a:off x="11004727" y="2845121"/>
            <a:ext cx="830226" cy="2107879"/>
          </a:xfrm>
          <a:prstGeom prst="roundRect">
            <a:avLst>
              <a:gd name="adj" fmla="val 50000"/>
            </a:avLst>
          </a:prstGeom>
          <a:solidFill>
            <a:schemeClr val="bg1"/>
          </a:solidFill>
          <a:ln>
            <a:noFill/>
          </a:ln>
          <a:effectLst/>
        </p:spPr>
        <p:txBody>
          <a:bodyPr rtlCol="0" anchor="ctr"/>
          <a:lstStyle/>
          <a:p>
            <a:pPr algn="ctr"/>
          </a:p>
        </p:txBody>
      </p:sp>
      <p:sp>
        <p:nvSpPr>
          <p:cNvPr id="14" name="Oval 13"/>
          <p:cNvSpPr/>
          <p:nvPr/>
        </p:nvSpPr>
        <p:spPr>
          <a:xfrm>
            <a:off x="11290117" y="3331555"/>
            <a:ext cx="259446" cy="259446"/>
          </a:xfrm>
          <a:prstGeom prst="ellipse">
            <a:avLst/>
          </a:prstGeom>
          <a:solidFill>
            <a:schemeClr val="accent4"/>
          </a:solidFill>
          <a:ln>
            <a:noFill/>
          </a:ln>
          <a:effectLst/>
        </p:spPr>
        <p:txBody>
          <a:bodyPr rtlCol="0" anchor="ctr"/>
          <a:lstStyle/>
          <a:p>
            <a:pPr algn="ctr"/>
          </a:p>
        </p:txBody>
      </p:sp>
      <p:sp>
        <p:nvSpPr>
          <p:cNvPr id="15" name="TextBox 14"/>
          <p:cNvSpPr txBox="1"/>
          <p:nvPr/>
        </p:nvSpPr>
        <p:spPr>
          <a:xfrm>
            <a:off x="762000" y="1333500"/>
            <a:ext cx="10668000" cy="209550"/>
          </a:xfrm>
          <a:prstGeom prst="rect">
            <a:avLst/>
          </a:prstGeom>
          <a:noFill/>
        </p:spPr>
        <p:txBody>
          <a:bodyPr wrap="square" lIns="0" rIns="0" tIns="0" bIns="0" anchor="t">
            <a:spAutoFit/>
          </a:bodyPr>
          <a:lstStyle/>
          <a:p>
            <a:pPr algn="l">
              <a:lnSpc>
                <a:spcPct val="115000"/>
              </a:lnSpc>
            </a:pPr>
            <a:r>
              <a:rPr sz="1300" b="1" i="0" spc="250">
                <a:solidFill>
                  <a:schemeClr val="accent1"/>
                </a:solidFill>
                <a:latin typeface="+mn-lt"/>
                <a:cs typeface="+mn-cs"/>
              </a:rPr>
              <a:t>हिंदी संग्रह</a:t>
            </a:r>
          </a:p>
        </p:txBody>
      </p:sp>
      <p:sp>
        <p:nvSpPr>
          <p:cNvPr id="16" name="TextBox 15"/>
          <p:cNvSpPr txBox="1"/>
          <p:nvPr/>
        </p:nvSpPr>
        <p:spPr>
          <a:xfrm>
            <a:off x="762000" y="5810250"/>
            <a:ext cx="10668000" cy="381000"/>
          </a:xfrm>
          <a:prstGeom prst="rect">
            <a:avLst/>
          </a:prstGeom>
          <a:noFill/>
        </p:spPr>
        <p:txBody>
          <a:bodyPr wrap="square" lIns="0" rIns="0" tIns="0" bIns="0" anchor="t">
            <a:normAutofit/>
          </a:bodyPr>
          <a:lstStyle/>
          <a:p>
            <a:pPr algn="l">
              <a:lnSpc>
                <a:spcPct val="115000"/>
              </a:lnSpc>
            </a:pPr>
            <a:r>
              <a:rPr sz="1200" b="0" i="0">
                <a:solidFill>
                  <a:schemeClr val="tx1"/>
                </a:solidFill>
                <a:latin typeface="+mn-lt"/>
                <a:cs typeface="+mn-cs"/>
              </a:rPr>
              <a:t>Presenter Name   ·   7   ·   2026</a:t>
            </a:r>
          </a:p>
        </p:txBody>
      </p:sp>
      <p:sp>
        <p:nvSpPr>
          <p:cNvPr id="2" name="Title 1"/>
          <p:cNvSpPr>
            <a:spLocks noGrp="1"/>
          </p:cNvSpPr>
          <p:nvPr>
            <p:ph type="ctrTitle"/>
          </p:nvPr>
        </p:nvSpPr>
        <p:spPr>
          <a:xfrm>
            <a:off x="762000" y="1905000"/>
            <a:ext cx="6827520" cy="2857500"/>
          </a:xfrm>
        </p:spPr>
        <p:txBody>
          <a:bodyPr wrap="square" lIns="0" rIns="0" tIns="0" bIns="0" anchor="ctr">
            <a:normAutofit/>
          </a:bodyPr>
          <a:lstStyle/>
          <a:p>
            <a:pPr algn="l">
              <a:lnSpc>
                <a:spcPct val="105000"/>
              </a:lnSpc>
            </a:pPr>
            <a:r>
              <a:rPr sz="6800" b="1" i="0">
                <a:solidFill>
                  <a:schemeClr val="bg1"/>
                </a:solidFill>
                <a:latin typeface="+mj-lt"/>
                <a:cs typeface="+mj-cs"/>
              </a:rPr>
              <a:t>हिंदी प्रस्तुति संग्रह</a:t>
            </a:r>
          </a:p>
        </p:txBody>
      </p:sp>
      <p:sp>
        <p:nvSpPr>
          <p:cNvPr id="3" name="Subtitle 2"/>
          <p:cNvSpPr>
            <a:spLocks noGrp="1"/>
          </p:cNvSpPr>
          <p:nvPr>
            <p:ph type="subTitle" idx="1"/>
          </p:nvPr>
        </p:nvSpPr>
        <p:spPr>
          <a:xfrm>
            <a:off x="762000" y="5143500"/>
            <a:ext cx="7239000" cy="571500"/>
          </a:xfrm>
        </p:spPr>
        <p:txBody>
          <a:bodyPr wrap="square" lIns="0" rIns="0" tIns="0" bIns="0" anchor="t">
            <a:normAutofit/>
          </a:bodyPr>
          <a:lstStyle/>
          <a:p>
            <a:pPr algn="l">
              <a:lnSpc>
                <a:spcPct val="115000"/>
              </a:lnSpc>
            </a:pPr>
            <a:r>
              <a:rPr sz="1800" b="0" i="0">
                <a:solidFill>
                  <a:schemeClr val="tx2"/>
                </a:solidFill>
                <a:latin typeface="+mn-lt"/>
                <a:cs typeface="+mn-cs"/>
              </a:rPr>
              <a:t>एक ही डेक में सभी अध्याय</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Rectangle 3"/>
          <p:cNvSpPr/>
          <p:nvPr/>
        </p:nvSpPr>
        <p:spPr>
          <a:xfrm>
            <a:off x="762000" y="1885950"/>
            <a:ext cx="3403600" cy="1866900"/>
          </a:xfrm>
          <a:prstGeom prst="rect">
            <a:avLst/>
          </a:prstGeom>
          <a:solidFill>
            <a:schemeClr val="bg2"/>
          </a:solidFill>
          <a:ln>
            <a:noFill/>
          </a:ln>
          <a:effectLst/>
        </p:spPr>
        <p:txBody>
          <a:bodyPr rtlCol="0" anchor="ctr"/>
          <a:lstStyle/>
          <a:p>
            <a:pPr algn="ctr"/>
          </a:p>
        </p:txBody>
      </p:sp>
      <p:sp>
        <p:nvSpPr>
          <p:cNvPr id="5" name="Rectangle 4"/>
          <p:cNvSpPr/>
          <p:nvPr/>
        </p:nvSpPr>
        <p:spPr>
          <a:xfrm>
            <a:off x="762000" y="1885950"/>
            <a:ext cx="47625" cy="1866900"/>
          </a:xfrm>
          <a:prstGeom prst="rect">
            <a:avLst/>
          </a:prstGeom>
          <a:solidFill>
            <a:schemeClr val="accent1"/>
          </a:solidFill>
          <a:ln>
            <a:noFill/>
          </a:ln>
          <a:effectLst/>
        </p:spPr>
        <p:txBody>
          <a:bodyPr rtlCol="0" anchor="ctr"/>
          <a:lstStyle/>
          <a:p>
            <a:pPr algn="ctr"/>
          </a:p>
        </p:txBody>
      </p:sp>
      <p:sp>
        <p:nvSpPr>
          <p:cNvPr id="6" name="TextBox 5"/>
          <p:cNvSpPr txBox="1"/>
          <p:nvPr/>
        </p:nvSpPr>
        <p:spPr>
          <a:xfrm>
            <a:off x="990600" y="2076450"/>
            <a:ext cx="1143000" cy="476250"/>
          </a:xfrm>
          <a:prstGeom prst="rect">
            <a:avLst/>
          </a:prstGeom>
          <a:noFill/>
        </p:spPr>
        <p:txBody>
          <a:bodyPr wrap="square" lIns="0" rIns="0" tIns="0" bIns="0" anchor="t">
            <a:spAutoFit/>
          </a:bodyPr>
          <a:lstStyle/>
          <a:p>
            <a:pPr algn="l">
              <a:lnSpc>
                <a:spcPct val="115000"/>
              </a:lnSpc>
            </a:pPr>
            <a:r>
              <a:rPr sz="3000" b="1" i="0">
                <a:solidFill>
                  <a:schemeClr val="accent1"/>
                </a:solidFill>
                <a:latin typeface="+mj-lt"/>
                <a:cs typeface="+mj-cs"/>
              </a:rPr>
              <a:t>01</a:t>
            </a:r>
          </a:p>
        </p:txBody>
      </p:sp>
      <p:sp>
        <p:nvSpPr>
          <p:cNvPr id="7" name="TextBox 6"/>
          <p:cNvSpPr txBox="1"/>
          <p:nvPr/>
        </p:nvSpPr>
        <p:spPr>
          <a:xfrm>
            <a:off x="990600" y="2857500"/>
            <a:ext cx="2946400" cy="666750"/>
          </a:xfrm>
          <a:prstGeom prst="rect">
            <a:avLst/>
          </a:prstGeom>
          <a:noFill/>
        </p:spPr>
        <p:txBody>
          <a:bodyPr wrap="square" lIns="0" rIns="0" tIns="0" bIns="0" anchor="b">
            <a:normAutofit/>
          </a:bodyPr>
          <a:lstStyle/>
          <a:p>
            <a:pPr algn="l">
              <a:lnSpc>
                <a:spcPct val="115000"/>
              </a:lnSpc>
            </a:pPr>
            <a:r>
              <a:rPr sz="2000" b="1" i="0">
                <a:solidFill>
                  <a:schemeClr val="tx1"/>
                </a:solidFill>
                <a:latin typeface="+mn-lt"/>
                <a:cs typeface="+mn-cs"/>
              </a:rPr>
              <a:t>स्वच्छ भारत अभियान</a:t>
            </a:r>
          </a:p>
        </p:txBody>
      </p:sp>
      <p:sp>
        <p:nvSpPr>
          <p:cNvPr id="8" name="Rectangle 7"/>
          <p:cNvSpPr/>
          <p:nvPr/>
        </p:nvSpPr>
        <p:spPr>
          <a:xfrm>
            <a:off x="4394200" y="1885950"/>
            <a:ext cx="3403600" cy="1866900"/>
          </a:xfrm>
          <a:prstGeom prst="rect">
            <a:avLst/>
          </a:prstGeom>
          <a:solidFill>
            <a:schemeClr val="bg2"/>
          </a:solidFill>
          <a:ln>
            <a:noFill/>
          </a:ln>
          <a:effectLst/>
        </p:spPr>
        <p:txBody>
          <a:bodyPr rtlCol="0" anchor="ctr"/>
          <a:lstStyle/>
          <a:p>
            <a:pPr algn="ctr"/>
          </a:p>
        </p:txBody>
      </p:sp>
      <p:sp>
        <p:nvSpPr>
          <p:cNvPr id="9" name="Rectangle 8"/>
          <p:cNvSpPr/>
          <p:nvPr/>
        </p:nvSpPr>
        <p:spPr>
          <a:xfrm>
            <a:off x="4394200" y="1885950"/>
            <a:ext cx="47625" cy="1866900"/>
          </a:xfrm>
          <a:prstGeom prst="rect">
            <a:avLst/>
          </a:prstGeom>
          <a:solidFill>
            <a:schemeClr val="accent2"/>
          </a:solidFill>
          <a:ln>
            <a:noFill/>
          </a:ln>
          <a:effectLst/>
        </p:spPr>
        <p:txBody>
          <a:bodyPr rtlCol="0" anchor="ctr"/>
          <a:lstStyle/>
          <a:p>
            <a:pPr algn="ctr"/>
          </a:p>
        </p:txBody>
      </p:sp>
      <p:sp>
        <p:nvSpPr>
          <p:cNvPr id="10" name="TextBox 9"/>
          <p:cNvSpPr txBox="1"/>
          <p:nvPr/>
        </p:nvSpPr>
        <p:spPr>
          <a:xfrm>
            <a:off x="4622800" y="2076450"/>
            <a:ext cx="1143000" cy="476250"/>
          </a:xfrm>
          <a:prstGeom prst="rect">
            <a:avLst/>
          </a:prstGeom>
          <a:noFill/>
        </p:spPr>
        <p:txBody>
          <a:bodyPr wrap="square" lIns="0" rIns="0" tIns="0" bIns="0" anchor="t">
            <a:spAutoFit/>
          </a:bodyPr>
          <a:lstStyle/>
          <a:p>
            <a:pPr algn="l">
              <a:lnSpc>
                <a:spcPct val="115000"/>
              </a:lnSpc>
            </a:pPr>
            <a:r>
              <a:rPr sz="3000" b="1" i="0">
                <a:solidFill>
                  <a:schemeClr val="accent1"/>
                </a:solidFill>
                <a:latin typeface="+mj-lt"/>
                <a:cs typeface="+mj-cs"/>
              </a:rPr>
              <a:t>02</a:t>
            </a:r>
          </a:p>
        </p:txBody>
      </p:sp>
      <p:sp>
        <p:nvSpPr>
          <p:cNvPr id="11" name="TextBox 10"/>
          <p:cNvSpPr txBox="1"/>
          <p:nvPr/>
        </p:nvSpPr>
        <p:spPr>
          <a:xfrm>
            <a:off x="4622800" y="2857500"/>
            <a:ext cx="2946400" cy="666750"/>
          </a:xfrm>
          <a:prstGeom prst="rect">
            <a:avLst/>
          </a:prstGeom>
          <a:noFill/>
        </p:spPr>
        <p:txBody>
          <a:bodyPr wrap="square" lIns="0" rIns="0" tIns="0" bIns="0" anchor="b">
            <a:normAutofit/>
          </a:bodyPr>
          <a:lstStyle/>
          <a:p>
            <a:pPr algn="l">
              <a:lnSpc>
                <a:spcPct val="115000"/>
              </a:lnSpc>
            </a:pPr>
            <a:r>
              <a:rPr sz="2000" b="1" i="0">
                <a:solidFill>
                  <a:schemeClr val="tx1"/>
                </a:solidFill>
                <a:latin typeface="+mn-lt"/>
                <a:cs typeface="+mn-cs"/>
              </a:rPr>
              <a:t>डिजिटल इंडिया</a:t>
            </a:r>
          </a:p>
        </p:txBody>
      </p:sp>
      <p:sp>
        <p:nvSpPr>
          <p:cNvPr id="12" name="Rectangle 11"/>
          <p:cNvSpPr/>
          <p:nvPr/>
        </p:nvSpPr>
        <p:spPr>
          <a:xfrm>
            <a:off x="8026400" y="1885950"/>
            <a:ext cx="3403600" cy="1866900"/>
          </a:xfrm>
          <a:prstGeom prst="rect">
            <a:avLst/>
          </a:prstGeom>
          <a:solidFill>
            <a:schemeClr val="bg2"/>
          </a:solidFill>
          <a:ln>
            <a:noFill/>
          </a:ln>
          <a:effectLst/>
        </p:spPr>
        <p:txBody>
          <a:bodyPr rtlCol="0" anchor="ctr"/>
          <a:lstStyle/>
          <a:p>
            <a:pPr algn="ctr"/>
          </a:p>
        </p:txBody>
      </p:sp>
      <p:sp>
        <p:nvSpPr>
          <p:cNvPr id="13" name="Rectangle 12"/>
          <p:cNvSpPr/>
          <p:nvPr/>
        </p:nvSpPr>
        <p:spPr>
          <a:xfrm>
            <a:off x="8026400" y="1885950"/>
            <a:ext cx="47625" cy="1866900"/>
          </a:xfrm>
          <a:prstGeom prst="rect">
            <a:avLst/>
          </a:prstGeom>
          <a:solidFill>
            <a:schemeClr val="accent3"/>
          </a:solidFill>
          <a:ln>
            <a:noFill/>
          </a:ln>
          <a:effectLst/>
        </p:spPr>
        <p:txBody>
          <a:bodyPr rtlCol="0" anchor="ctr"/>
          <a:lstStyle/>
          <a:p>
            <a:pPr algn="ctr"/>
          </a:p>
        </p:txBody>
      </p:sp>
      <p:sp>
        <p:nvSpPr>
          <p:cNvPr id="14" name="TextBox 13"/>
          <p:cNvSpPr txBox="1"/>
          <p:nvPr/>
        </p:nvSpPr>
        <p:spPr>
          <a:xfrm>
            <a:off x="8255000" y="2076450"/>
            <a:ext cx="1143000" cy="476250"/>
          </a:xfrm>
          <a:prstGeom prst="rect">
            <a:avLst/>
          </a:prstGeom>
          <a:noFill/>
        </p:spPr>
        <p:txBody>
          <a:bodyPr wrap="square" lIns="0" rIns="0" tIns="0" bIns="0" anchor="t">
            <a:spAutoFit/>
          </a:bodyPr>
          <a:lstStyle/>
          <a:p>
            <a:pPr algn="l">
              <a:lnSpc>
                <a:spcPct val="115000"/>
              </a:lnSpc>
            </a:pPr>
            <a:r>
              <a:rPr sz="3000" b="1" i="0">
                <a:solidFill>
                  <a:schemeClr val="accent1"/>
                </a:solidFill>
                <a:latin typeface="+mj-lt"/>
                <a:cs typeface="+mj-cs"/>
              </a:rPr>
              <a:t>03</a:t>
            </a:r>
          </a:p>
        </p:txBody>
      </p:sp>
      <p:sp>
        <p:nvSpPr>
          <p:cNvPr id="15" name="TextBox 14"/>
          <p:cNvSpPr txBox="1"/>
          <p:nvPr/>
        </p:nvSpPr>
        <p:spPr>
          <a:xfrm>
            <a:off x="8255000" y="2857500"/>
            <a:ext cx="2946400" cy="666750"/>
          </a:xfrm>
          <a:prstGeom prst="rect">
            <a:avLst/>
          </a:prstGeom>
          <a:noFill/>
        </p:spPr>
        <p:txBody>
          <a:bodyPr wrap="square" lIns="0" rIns="0" tIns="0" bIns="0" anchor="b">
            <a:normAutofit/>
          </a:bodyPr>
          <a:lstStyle/>
          <a:p>
            <a:pPr algn="l">
              <a:lnSpc>
                <a:spcPct val="115000"/>
              </a:lnSpc>
            </a:pPr>
            <a:r>
              <a:rPr sz="2000" b="1" i="0">
                <a:solidFill>
                  <a:schemeClr val="tx1"/>
                </a:solidFill>
                <a:latin typeface="+mn-lt"/>
                <a:cs typeface="+mn-cs"/>
              </a:rPr>
              <a:t>जल संरक्षण</a:t>
            </a:r>
          </a:p>
        </p:txBody>
      </p:sp>
      <p:sp>
        <p:nvSpPr>
          <p:cNvPr id="16" name="Rectangle 15"/>
          <p:cNvSpPr/>
          <p:nvPr/>
        </p:nvSpPr>
        <p:spPr>
          <a:xfrm>
            <a:off x="762000" y="3981450"/>
            <a:ext cx="3403600" cy="1866900"/>
          </a:xfrm>
          <a:prstGeom prst="rect">
            <a:avLst/>
          </a:prstGeom>
          <a:solidFill>
            <a:schemeClr val="bg2"/>
          </a:solidFill>
          <a:ln>
            <a:noFill/>
          </a:ln>
          <a:effectLst/>
        </p:spPr>
        <p:txBody>
          <a:bodyPr rtlCol="0" anchor="ctr"/>
          <a:lstStyle/>
          <a:p>
            <a:pPr algn="ctr"/>
          </a:p>
        </p:txBody>
      </p:sp>
      <p:sp>
        <p:nvSpPr>
          <p:cNvPr id="17" name="Rectangle 16"/>
          <p:cNvSpPr/>
          <p:nvPr/>
        </p:nvSpPr>
        <p:spPr>
          <a:xfrm>
            <a:off x="762000" y="3981450"/>
            <a:ext cx="47625" cy="1866900"/>
          </a:xfrm>
          <a:prstGeom prst="rect">
            <a:avLst/>
          </a:prstGeom>
          <a:solidFill>
            <a:schemeClr val="accent4"/>
          </a:solidFill>
          <a:ln>
            <a:noFill/>
          </a:ln>
          <a:effectLst/>
        </p:spPr>
        <p:txBody>
          <a:bodyPr rtlCol="0" anchor="ctr"/>
          <a:lstStyle/>
          <a:p>
            <a:pPr algn="ctr"/>
          </a:p>
        </p:txBody>
      </p:sp>
      <p:sp>
        <p:nvSpPr>
          <p:cNvPr id="18" name="TextBox 17"/>
          <p:cNvSpPr txBox="1"/>
          <p:nvPr/>
        </p:nvSpPr>
        <p:spPr>
          <a:xfrm>
            <a:off x="990600" y="4171950"/>
            <a:ext cx="1143000" cy="476250"/>
          </a:xfrm>
          <a:prstGeom prst="rect">
            <a:avLst/>
          </a:prstGeom>
          <a:noFill/>
        </p:spPr>
        <p:txBody>
          <a:bodyPr wrap="square" lIns="0" rIns="0" tIns="0" bIns="0" anchor="t">
            <a:spAutoFit/>
          </a:bodyPr>
          <a:lstStyle/>
          <a:p>
            <a:pPr algn="l">
              <a:lnSpc>
                <a:spcPct val="115000"/>
              </a:lnSpc>
            </a:pPr>
            <a:r>
              <a:rPr sz="3000" b="1" i="0">
                <a:solidFill>
                  <a:schemeClr val="accent1"/>
                </a:solidFill>
                <a:latin typeface="+mj-lt"/>
                <a:cs typeface="+mj-cs"/>
              </a:rPr>
              <a:t>04</a:t>
            </a:r>
          </a:p>
        </p:txBody>
      </p:sp>
      <p:sp>
        <p:nvSpPr>
          <p:cNvPr id="19" name="TextBox 18"/>
          <p:cNvSpPr txBox="1"/>
          <p:nvPr/>
        </p:nvSpPr>
        <p:spPr>
          <a:xfrm>
            <a:off x="990600" y="4953000"/>
            <a:ext cx="2946400" cy="666750"/>
          </a:xfrm>
          <a:prstGeom prst="rect">
            <a:avLst/>
          </a:prstGeom>
          <a:noFill/>
        </p:spPr>
        <p:txBody>
          <a:bodyPr wrap="square" lIns="0" rIns="0" tIns="0" bIns="0" anchor="b">
            <a:normAutofit/>
          </a:bodyPr>
          <a:lstStyle/>
          <a:p>
            <a:pPr algn="l">
              <a:lnSpc>
                <a:spcPct val="115000"/>
              </a:lnSpc>
            </a:pPr>
            <a:r>
              <a:rPr sz="2000" b="1" i="0">
                <a:solidFill>
                  <a:schemeClr val="tx1"/>
                </a:solidFill>
                <a:latin typeface="+mn-lt"/>
                <a:cs typeface="+mn-cs"/>
              </a:rPr>
              <a:t>योग और स्वास्थ्य</a:t>
            </a:r>
          </a:p>
        </p:txBody>
      </p:sp>
      <p:sp>
        <p:nvSpPr>
          <p:cNvPr id="20" name="Rectangle 19"/>
          <p:cNvSpPr/>
          <p:nvPr/>
        </p:nvSpPr>
        <p:spPr>
          <a:xfrm>
            <a:off x="4394200" y="3981450"/>
            <a:ext cx="3403600" cy="1866900"/>
          </a:xfrm>
          <a:prstGeom prst="rect">
            <a:avLst/>
          </a:prstGeom>
          <a:solidFill>
            <a:schemeClr val="bg2"/>
          </a:solidFill>
          <a:ln>
            <a:noFill/>
          </a:ln>
          <a:effectLst/>
        </p:spPr>
        <p:txBody>
          <a:bodyPr rtlCol="0" anchor="ctr"/>
          <a:lstStyle/>
          <a:p>
            <a:pPr algn="ctr"/>
          </a:p>
        </p:txBody>
      </p:sp>
      <p:sp>
        <p:nvSpPr>
          <p:cNvPr id="21" name="Rectangle 20"/>
          <p:cNvSpPr/>
          <p:nvPr/>
        </p:nvSpPr>
        <p:spPr>
          <a:xfrm>
            <a:off x="4394200" y="3981450"/>
            <a:ext cx="47625" cy="1866900"/>
          </a:xfrm>
          <a:prstGeom prst="rect">
            <a:avLst/>
          </a:prstGeom>
          <a:solidFill>
            <a:schemeClr val="accent1"/>
          </a:solidFill>
          <a:ln>
            <a:noFill/>
          </a:ln>
          <a:effectLst/>
        </p:spPr>
        <p:txBody>
          <a:bodyPr rtlCol="0" anchor="ctr"/>
          <a:lstStyle/>
          <a:p>
            <a:pPr algn="ctr"/>
          </a:p>
        </p:txBody>
      </p:sp>
      <p:sp>
        <p:nvSpPr>
          <p:cNvPr id="22" name="TextBox 21"/>
          <p:cNvSpPr txBox="1"/>
          <p:nvPr/>
        </p:nvSpPr>
        <p:spPr>
          <a:xfrm>
            <a:off x="4622800" y="4171950"/>
            <a:ext cx="1143000" cy="476250"/>
          </a:xfrm>
          <a:prstGeom prst="rect">
            <a:avLst/>
          </a:prstGeom>
          <a:noFill/>
        </p:spPr>
        <p:txBody>
          <a:bodyPr wrap="square" lIns="0" rIns="0" tIns="0" bIns="0" anchor="t">
            <a:spAutoFit/>
          </a:bodyPr>
          <a:lstStyle/>
          <a:p>
            <a:pPr algn="l">
              <a:lnSpc>
                <a:spcPct val="115000"/>
              </a:lnSpc>
            </a:pPr>
            <a:r>
              <a:rPr sz="3000" b="1" i="0">
                <a:solidFill>
                  <a:schemeClr val="accent1"/>
                </a:solidFill>
                <a:latin typeface="+mj-lt"/>
                <a:cs typeface="+mj-cs"/>
              </a:rPr>
              <a:t>05</a:t>
            </a:r>
          </a:p>
        </p:txBody>
      </p:sp>
      <p:sp>
        <p:nvSpPr>
          <p:cNvPr id="23" name="TextBox 22"/>
          <p:cNvSpPr txBox="1"/>
          <p:nvPr/>
        </p:nvSpPr>
        <p:spPr>
          <a:xfrm>
            <a:off x="4622800" y="4953000"/>
            <a:ext cx="2946400" cy="666750"/>
          </a:xfrm>
          <a:prstGeom prst="rect">
            <a:avLst/>
          </a:prstGeom>
          <a:noFill/>
        </p:spPr>
        <p:txBody>
          <a:bodyPr wrap="square" lIns="0" rIns="0" tIns="0" bIns="0" anchor="b">
            <a:normAutofit/>
          </a:bodyPr>
          <a:lstStyle/>
          <a:p>
            <a:pPr algn="l">
              <a:lnSpc>
                <a:spcPct val="115000"/>
              </a:lnSpc>
            </a:pPr>
            <a:r>
              <a:rPr sz="2000" b="1" i="0">
                <a:solidFill>
                  <a:schemeClr val="tx1"/>
                </a:solidFill>
                <a:latin typeface="+mn-lt"/>
                <a:cs typeface="+mn-cs"/>
              </a:rPr>
              <a:t>महिला सशक्तिकरण</a:t>
            </a:r>
          </a:p>
        </p:txBody>
      </p:sp>
      <p:sp>
        <p:nvSpPr>
          <p:cNvPr id="24" name="Rectangle 23"/>
          <p:cNvSpPr/>
          <p:nvPr/>
        </p:nvSpPr>
        <p:spPr>
          <a:xfrm>
            <a:off x="8026400" y="3981450"/>
            <a:ext cx="3403600" cy="1866900"/>
          </a:xfrm>
          <a:prstGeom prst="rect">
            <a:avLst/>
          </a:prstGeom>
          <a:solidFill>
            <a:schemeClr val="bg2"/>
          </a:solidFill>
          <a:ln>
            <a:noFill/>
          </a:ln>
          <a:effectLst/>
        </p:spPr>
        <p:txBody>
          <a:bodyPr rtlCol="0" anchor="ctr"/>
          <a:lstStyle/>
          <a:p>
            <a:pPr algn="ctr"/>
          </a:p>
        </p:txBody>
      </p:sp>
      <p:sp>
        <p:nvSpPr>
          <p:cNvPr id="25" name="Rectangle 24"/>
          <p:cNvSpPr/>
          <p:nvPr/>
        </p:nvSpPr>
        <p:spPr>
          <a:xfrm>
            <a:off x="8026400" y="3981450"/>
            <a:ext cx="47625" cy="1866900"/>
          </a:xfrm>
          <a:prstGeom prst="rect">
            <a:avLst/>
          </a:prstGeom>
          <a:solidFill>
            <a:schemeClr val="accent2"/>
          </a:solidFill>
          <a:ln>
            <a:noFill/>
          </a:ln>
          <a:effectLst/>
        </p:spPr>
        <p:txBody>
          <a:bodyPr rtlCol="0" anchor="ctr"/>
          <a:lstStyle/>
          <a:p>
            <a:pPr algn="ctr"/>
          </a:p>
        </p:txBody>
      </p:sp>
      <p:sp>
        <p:nvSpPr>
          <p:cNvPr id="26" name="TextBox 25"/>
          <p:cNvSpPr txBox="1"/>
          <p:nvPr/>
        </p:nvSpPr>
        <p:spPr>
          <a:xfrm>
            <a:off x="8255000" y="4171950"/>
            <a:ext cx="1143000" cy="476250"/>
          </a:xfrm>
          <a:prstGeom prst="rect">
            <a:avLst/>
          </a:prstGeom>
          <a:noFill/>
        </p:spPr>
        <p:txBody>
          <a:bodyPr wrap="square" lIns="0" rIns="0" tIns="0" bIns="0" anchor="t">
            <a:spAutoFit/>
          </a:bodyPr>
          <a:lstStyle/>
          <a:p>
            <a:pPr algn="l">
              <a:lnSpc>
                <a:spcPct val="115000"/>
              </a:lnSpc>
            </a:pPr>
            <a:r>
              <a:rPr sz="3000" b="1" i="0">
                <a:solidFill>
                  <a:schemeClr val="accent1"/>
                </a:solidFill>
                <a:latin typeface="+mj-lt"/>
                <a:cs typeface="+mj-cs"/>
              </a:rPr>
              <a:t>06</a:t>
            </a:r>
          </a:p>
        </p:txBody>
      </p:sp>
      <p:sp>
        <p:nvSpPr>
          <p:cNvPr id="27" name="TextBox 26"/>
          <p:cNvSpPr txBox="1"/>
          <p:nvPr/>
        </p:nvSpPr>
        <p:spPr>
          <a:xfrm>
            <a:off x="8255000" y="4953000"/>
            <a:ext cx="2946400" cy="666750"/>
          </a:xfrm>
          <a:prstGeom prst="rect">
            <a:avLst/>
          </a:prstGeom>
          <a:noFill/>
        </p:spPr>
        <p:txBody>
          <a:bodyPr wrap="square" lIns="0" rIns="0" tIns="0" bIns="0" anchor="b">
            <a:normAutofit/>
          </a:bodyPr>
          <a:lstStyle/>
          <a:p>
            <a:pPr algn="l">
              <a:lnSpc>
                <a:spcPct val="115000"/>
              </a:lnSpc>
            </a:pPr>
            <a:r>
              <a:rPr sz="2000" b="1" i="0">
                <a:solidFill>
                  <a:schemeClr val="tx1"/>
                </a:solidFill>
                <a:latin typeface="+mn-lt"/>
                <a:cs typeface="+mn-cs"/>
              </a:rPr>
              <a:t>स्वच्छ भारत अभियान</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विषय सूची</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chemeClr val="tx1"/>
        </a:solidFill>
        <a:effectLst/>
      </p:bgPr>
    </p:bg>
    <p:spTree>
      <p:nvGrpSpPr>
        <p:cNvPr id="1" name=""/>
        <p:cNvGrpSpPr/>
        <p:nvPr/>
      </p:nvGrpSpPr>
      <p:grpSpPr/>
      <p:sp>
        <p:nvSpPr>
          <p:cNvPr id="4" name="TextBox 3"/>
          <p:cNvSpPr txBox="1"/>
          <p:nvPr/>
        </p:nvSpPr>
        <p:spPr>
          <a:xfrm>
            <a:off x="762000" y="2000250"/>
            <a:ext cx="10668000" cy="381000"/>
          </a:xfrm>
          <a:prstGeom prst="rect">
            <a:avLst/>
          </a:prstGeom>
          <a:noFill/>
        </p:spPr>
        <p:txBody>
          <a:bodyPr wrap="square" lIns="0" rIns="0" tIns="0" bIns="0" anchor="t">
            <a:spAutoFit/>
          </a:bodyPr>
          <a:lstStyle/>
          <a:p>
            <a:pPr algn="ctr">
              <a:lnSpc>
                <a:spcPct val="115000"/>
              </a:lnSpc>
            </a:pPr>
            <a:r>
              <a:rPr sz="1600" b="1" i="0" spc="300">
                <a:solidFill>
                  <a:schemeClr val="bg1"/>
                </a:solidFill>
                <a:latin typeface="+mn-lt"/>
                <a:cs typeface="+mn-cs"/>
              </a:rPr>
              <a:t>SECTION 01</a:t>
            </a:r>
          </a:p>
        </p:txBody>
      </p:sp>
      <p:sp>
        <p:nvSpPr>
          <p:cNvPr id="2" name="Title 1"/>
          <p:cNvSpPr>
            <a:spLocks noGrp="1"/>
          </p:cNvSpPr>
          <p:nvPr>
            <p:ph type="title"/>
          </p:nvPr>
        </p:nvSpPr>
        <p:spPr>
          <a:xfrm>
            <a:off x="1524000" y="2476500"/>
            <a:ext cx="9144000" cy="1619250"/>
          </a:xfrm>
        </p:spPr>
        <p:txBody>
          <a:bodyPr wrap="square" lIns="0" rIns="0" tIns="0" bIns="0" anchor="ctr">
            <a:normAutofit/>
          </a:bodyPr>
          <a:lstStyle/>
          <a:p>
            <a:pPr algn="ctr">
              <a:lnSpc>
                <a:spcPct val="105000"/>
              </a:lnSpc>
            </a:pPr>
            <a:r>
              <a:rPr sz="6000" b="1" i="0">
                <a:solidFill>
                  <a:schemeClr val="bg1"/>
                </a:solidFill>
                <a:latin typeface="+mj-lt"/>
                <a:cs typeface="+mj-cs"/>
              </a:rPr>
              <a:t>स्वच्छ भारत अभियान</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762000" y="762000"/>
            <a:ext cx="95250" cy="5334000"/>
          </a:xfrm>
          <a:prstGeom prst="rect">
            <a:avLst/>
          </a:prstGeom>
          <a:solidFill>
            <a:schemeClr val="accent1"/>
          </a:solidFill>
          <a:ln>
            <a:noFill/>
          </a:ln>
          <a:effectLst/>
        </p:spPr>
        <p:txBody>
          <a:bodyPr rtlCol="0" anchor="ctr"/>
          <a:lstStyle/>
          <a:p>
            <a:pPr algn="ctr"/>
          </a:p>
        </p:txBody>
      </p:sp>
      <p:sp>
        <p:nvSpPr>
          <p:cNvPr id="3" name="TextBox 2"/>
          <p:cNvSpPr txBox="1"/>
          <p:nvPr/>
        </p:nvSpPr>
        <p:spPr>
          <a:xfrm>
            <a:off x="1333500" y="1143000"/>
            <a:ext cx="8778240" cy="3810000"/>
          </a:xfrm>
          <a:prstGeom prst="rect">
            <a:avLst/>
          </a:prstGeom>
          <a:noFill/>
        </p:spPr>
        <p:txBody>
          <a:bodyPr wrap="square" lIns="0" rIns="0" tIns="0" bIns="0" anchor="ctr">
            <a:normAutofit/>
          </a:bodyPr>
          <a:lstStyle/>
          <a:p>
            <a:pPr algn="l">
              <a:lnSpc>
                <a:spcPct val="115000"/>
              </a:lnSpc>
            </a:pPr>
            <a:r>
              <a:rPr sz="5600" b="1" i="0">
                <a:solidFill>
                  <a:schemeClr val="tx1"/>
                </a:solidFill>
                <a:latin typeface="+mj-lt"/>
                <a:cs typeface="+mj-cs"/>
              </a:rPr>
              <a:t>स्वच्छता की ओर एक कदम</a:t>
            </a:r>
          </a:p>
        </p:txBody>
      </p:sp>
      <p:sp>
        <p:nvSpPr>
          <p:cNvPr id="4" name="TextBox 3"/>
          <p:cNvSpPr txBox="1"/>
          <p:nvPr/>
        </p:nvSpPr>
        <p:spPr>
          <a:xfrm>
            <a:off x="1333500" y="5238750"/>
            <a:ext cx="7315200" cy="571500"/>
          </a:xfrm>
          <a:prstGeom prst="rect">
            <a:avLst/>
          </a:prstGeom>
          <a:noFill/>
        </p:spPr>
        <p:txBody>
          <a:bodyPr wrap="square" lIns="0" rIns="0" tIns="0" bIns="0" anchor="t">
            <a:normAutofit/>
          </a:bodyPr>
          <a:lstStyle/>
          <a:p>
            <a:pPr algn="l">
              <a:lnSpc>
                <a:spcPct val="115000"/>
              </a:lnSpc>
            </a:pPr>
            <a:r>
              <a:rPr sz="1600" b="0" i="0">
                <a:solidFill>
                  <a:schemeClr val="tx2"/>
                </a:solidFill>
                <a:latin typeface="+mn-lt"/>
                <a:cs typeface="+mn-cs"/>
              </a:rPr>
              <a:t>अध्याय 1 · स्वच्छ भारत अभियान</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Image placeholder (right-click &gt; Format Shape &gt; Picture fill)"/>
          <p:cNvSpPr/>
          <p:nvPr/>
        </p:nvSpPr>
        <p:spPr>
          <a:xfrm>
            <a:off x="6522720" y="1885950"/>
            <a:ext cx="4907280" cy="3962400"/>
          </a:xfrm>
          <a:prstGeom prst="roundRect">
            <a:avLst>
              <a:gd name="adj" fmla="val 7932"/>
            </a:avLst>
          </a:prstGeom>
          <a:solidFill>
            <a:schemeClr val="bg2"/>
          </a:solidFill>
          <a:ln>
            <a:noFill/>
          </a:ln>
          <a:effectLst/>
        </p:spPr>
        <p:txBody>
          <a:bodyPr rtlCol="0" anchor="ctr"/>
          <a:lstStyle/>
          <a:p>
            <a:pPr algn="ctr"/>
          </a:p>
        </p:txBody>
      </p:sp>
      <p:sp>
        <p:nvSpPr>
          <p:cNvPr id="5" name="Freeform 4"/>
          <p:cNvSpPr/>
          <p:nvPr/>
        </p:nvSpPr>
        <p:spPr>
          <a:xfrm>
            <a:off x="8366760" y="3653790"/>
            <a:ext cx="1219200" cy="487680"/>
          </a:xfrm>
          <a:custGeom>
            <a:avLst/>
            <a:gdLst/>
            <a:ahLst/>
            <a:cxnLst/>
            <a:rect l="l" t="t" r="r" b="b"/>
            <a:pathLst>
              <a:path w="1219200" h="487680">
                <a:moveTo>
                  <a:pt x="0" y="487680"/>
                </a:moveTo>
                <a:lnTo>
                  <a:pt x="457200" y="0"/>
                </a:lnTo>
                <a:lnTo>
                  <a:pt x="731520" y="304800"/>
                </a:lnTo>
                <a:lnTo>
                  <a:pt x="883920" y="152400"/>
                </a:lnTo>
                <a:lnTo>
                  <a:pt x="1219200" y="487680"/>
                </a:lnTo>
                <a:close/>
              </a:path>
            </a:pathLst>
          </a:custGeom>
          <a:solidFill>
            <a:schemeClr val="tx1">
              <a:alpha val="28000"/>
            </a:schemeClr>
          </a:solidFill>
          <a:ln>
            <a:noFill/>
          </a:ln>
          <a:effectLst/>
        </p:spPr>
        <p:txBody>
          <a:bodyPr rtlCol="0" anchor="ctr"/>
          <a:lstStyle/>
          <a:p>
            <a:pPr algn="ctr"/>
          </a:p>
        </p:txBody>
      </p:sp>
      <p:sp>
        <p:nvSpPr>
          <p:cNvPr id="6" name="Oval 5"/>
          <p:cNvSpPr/>
          <p:nvPr/>
        </p:nvSpPr>
        <p:spPr>
          <a:xfrm>
            <a:off x="9189720" y="3409950"/>
            <a:ext cx="231648" cy="231648"/>
          </a:xfrm>
          <a:prstGeom prst="ellipse">
            <a:avLst/>
          </a:prstGeom>
          <a:solidFill>
            <a:schemeClr val="tx1">
              <a:alpha val="28000"/>
            </a:schemeClr>
          </a:solidFill>
          <a:ln>
            <a:noFill/>
          </a:ln>
          <a:effectLst/>
        </p:spPr>
        <p:txBody>
          <a:bodyPr rtlCol="0" anchor="ctr"/>
          <a:lstStyle/>
          <a:p>
            <a:pPr algn="ctr"/>
          </a:p>
        </p:txBody>
      </p:sp>
      <p:sp>
        <p:nvSpPr>
          <p:cNvPr id="7" name="TextBox 6"/>
          <p:cNvSpPr txBox="1"/>
          <p:nvPr/>
        </p:nvSpPr>
        <p:spPr>
          <a:xfrm>
            <a:off x="6617970" y="4232910"/>
            <a:ext cx="4716780" cy="228600"/>
          </a:xfrm>
          <a:prstGeom prst="rect">
            <a:avLst/>
          </a:prstGeom>
          <a:noFill/>
        </p:spPr>
        <p:txBody>
          <a:bodyPr wrap="square" lIns="0" rIns="0" tIns="0" bIns="0" anchor="t">
            <a:spAutoFit/>
          </a:bodyPr>
          <a:lstStyle/>
          <a:p>
            <a:pPr algn="ctr">
              <a:lnSpc>
                <a:spcPct val="115000"/>
              </a:lnSpc>
            </a:pPr>
            <a:r>
              <a:rPr sz="1100" b="0" i="0">
                <a:solidFill>
                  <a:schemeClr val="tx1"/>
                </a:solidFill>
                <a:latin typeface="+mn-lt"/>
                <a:cs typeface="+mn-cs"/>
              </a:rPr>
              <a:t>चित्र</a:t>
            </a:r>
          </a:p>
        </p:txBody>
      </p:sp>
      <p:sp>
        <p:nvSpPr>
          <p:cNvPr id="8" name="TextBox 7"/>
          <p:cNvSpPr txBox="1"/>
          <p:nvPr/>
        </p:nvSpPr>
        <p:spPr>
          <a:xfrm>
            <a:off x="762000" y="1924050"/>
            <a:ext cx="5341620" cy="1664208"/>
          </a:xfrm>
          <a:prstGeom prst="rect">
            <a:avLst/>
          </a:prstGeom>
          <a:noFill/>
        </p:spPr>
        <p:txBody>
          <a:bodyPr wrap="square" lIns="0" rIns="0" tIns="0" bIns="0" anchor="t">
            <a:normAutofit/>
          </a:bodyPr>
          <a:lstStyle/>
          <a:p>
            <a:pPr algn="l">
              <a:lnSpc>
                <a:spcPct val="115000"/>
              </a:lnSpc>
            </a:pPr>
            <a:r>
              <a:rPr sz="3200" b="1" i="0">
                <a:solidFill>
                  <a:schemeClr val="tx1"/>
                </a:solidFill>
                <a:latin typeface="+mj-lt"/>
                <a:cs typeface="+mj-cs"/>
              </a:rPr>
              <a:t>देश को साफ़-सुथरा और खुले में शौच से मुक्त बनाने का राष्ट्रीय अभियान।</a:t>
            </a:r>
          </a:p>
        </p:txBody>
      </p:sp>
      <p:sp>
        <p:nvSpPr>
          <p:cNvPr id="9" name="TextBox 8"/>
          <p:cNvSpPr txBox="1"/>
          <p:nvPr/>
        </p:nvSpPr>
        <p:spPr>
          <a:xfrm>
            <a:off x="762000" y="3708654"/>
            <a:ext cx="5341620" cy="2139696"/>
          </a:xfrm>
          <a:prstGeom prst="rect">
            <a:avLst/>
          </a:prstGeom>
          <a:noFill/>
        </p:spPr>
        <p:txBody>
          <a:bodyPr wrap="square" lIns="0" rIns="0" tIns="0" bIns="0" anchor="t">
            <a:normAutofit/>
          </a:bodyPr>
          <a:lstStyle/>
          <a:p>
            <a:pPr algn="l">
              <a:lnSpc>
                <a:spcPct val="140000"/>
              </a:lnSpc>
            </a:pPr>
            <a:r>
              <a:rPr sz="1900" b="0" i="0">
                <a:solidFill>
                  <a:schemeClr val="tx2"/>
                </a:solidFill>
                <a:latin typeface="+mn-lt"/>
                <a:cs typeface="+mn-cs"/>
              </a:rPr>
              <a:t>यह अभियान 2014 में शुरू हुआ। इसका उद्देश्य हर घर में शौचालय, कचरे का सही निपटान और लोगों में स्वच्छता की आदत विकसित करना है।</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स्वच्छ भारत अभियान क्या है?</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TextBox 3"/>
          <p:cNvSpPr txBox="1"/>
          <p:nvPr/>
        </p:nvSpPr>
        <p:spPr>
          <a:xfrm>
            <a:off x="7620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2014</a:t>
            </a:r>
          </a:p>
        </p:txBody>
      </p:sp>
      <p:sp>
        <p:nvSpPr>
          <p:cNvPr id="5" name="TextBox 4"/>
          <p:cNvSpPr txBox="1"/>
          <p:nvPr/>
        </p:nvSpPr>
        <p:spPr>
          <a:xfrm>
            <a:off x="7620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अभियान की शुरुआत</a:t>
            </a:r>
          </a:p>
        </p:txBody>
      </p:sp>
      <p:cxnSp>
        <p:nvCxnSpPr>
          <p:cNvPr id="6" name="Connector 5"/>
          <p:cNvCxnSpPr/>
          <p:nvPr/>
        </p:nvCxnSpPr>
        <p:spPr>
          <a:xfrm>
            <a:off x="4318000" y="2171700"/>
            <a:ext cx="0" cy="2170938"/>
          </a:xfrm>
          <a:prstGeom prst="line">
            <a:avLst/>
          </a:prstGeom>
          <a:ln w="12700">
            <a:solidFill>
              <a:schemeClr val="accent6"/>
            </a:solidFill>
          </a:ln>
        </p:spPr>
      </p:cxnSp>
      <p:sp>
        <p:nvSpPr>
          <p:cNvPr id="7" name="TextBox 6"/>
          <p:cNvSpPr txBox="1"/>
          <p:nvPr/>
        </p:nvSpPr>
        <p:spPr>
          <a:xfrm>
            <a:off x="45466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करोड़ों</a:t>
            </a:r>
          </a:p>
        </p:txBody>
      </p:sp>
      <p:sp>
        <p:nvSpPr>
          <p:cNvPr id="8" name="TextBox 7"/>
          <p:cNvSpPr txBox="1"/>
          <p:nvPr/>
        </p:nvSpPr>
        <p:spPr>
          <a:xfrm>
            <a:off x="45466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शौचालयों का निर्माण</a:t>
            </a:r>
          </a:p>
        </p:txBody>
      </p:sp>
      <p:cxnSp>
        <p:nvCxnSpPr>
          <p:cNvPr id="9" name="Connector 8"/>
          <p:cNvCxnSpPr/>
          <p:nvPr/>
        </p:nvCxnSpPr>
        <p:spPr>
          <a:xfrm>
            <a:off x="7874000" y="2171700"/>
            <a:ext cx="0" cy="2170938"/>
          </a:xfrm>
          <a:prstGeom prst="line">
            <a:avLst/>
          </a:prstGeom>
          <a:ln w="12700">
            <a:solidFill>
              <a:schemeClr val="accent6"/>
            </a:solidFill>
          </a:ln>
        </p:spPr>
      </p:cxnSp>
      <p:sp>
        <p:nvSpPr>
          <p:cNvPr id="10" name="TextBox 9"/>
          <p:cNvSpPr txBox="1"/>
          <p:nvPr/>
        </p:nvSpPr>
        <p:spPr>
          <a:xfrm>
            <a:off x="8102600" y="2266950"/>
            <a:ext cx="3175000" cy="1333500"/>
          </a:xfrm>
          <a:prstGeom prst="rect">
            <a:avLst/>
          </a:prstGeom>
          <a:noFill/>
        </p:spPr>
        <p:txBody>
          <a:bodyPr wrap="square" lIns="0" rIns="0" tIns="0" bIns="0" anchor="t">
            <a:normAutofit/>
          </a:bodyPr>
          <a:lstStyle/>
          <a:p>
            <a:pPr algn="l">
              <a:lnSpc>
                <a:spcPct val="115000"/>
              </a:lnSpc>
            </a:pPr>
            <a:r>
              <a:rPr sz="5800" b="1" i="0">
                <a:solidFill>
                  <a:schemeClr val="accent1"/>
                </a:solidFill>
                <a:latin typeface="+mj-lt"/>
                <a:cs typeface="+mj-cs"/>
              </a:rPr>
              <a:t>हर नागरिक</a:t>
            </a:r>
          </a:p>
        </p:txBody>
      </p:sp>
      <p:sp>
        <p:nvSpPr>
          <p:cNvPr id="11" name="TextBox 10"/>
          <p:cNvSpPr txBox="1"/>
          <p:nvPr/>
        </p:nvSpPr>
        <p:spPr>
          <a:xfrm>
            <a:off x="81026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की भागीदारी ज़रूरी</a:t>
            </a:r>
          </a:p>
        </p:txBody>
      </p:sp>
      <p:sp>
        <p:nvSpPr>
          <p:cNvPr id="12" name="TextBox 11"/>
          <p:cNvSpPr txBox="1"/>
          <p:nvPr/>
        </p:nvSpPr>
        <p:spPr>
          <a:xfrm>
            <a:off x="762000" y="5372100"/>
            <a:ext cx="10668000" cy="381000"/>
          </a:xfrm>
          <a:prstGeom prst="rect">
            <a:avLst/>
          </a:prstGeom>
          <a:noFill/>
        </p:spPr>
        <p:txBody>
          <a:bodyPr wrap="square" lIns="0" rIns="0" tIns="0" bIns="0" anchor="t">
            <a:normAutofit/>
          </a:bodyPr>
          <a:lstStyle/>
          <a:p>
            <a:pPr algn="l">
              <a:lnSpc>
                <a:spcPct val="115000"/>
              </a:lnSpc>
            </a:pPr>
            <a:r>
              <a:rPr sz="1200" b="0" i="1">
                <a:solidFill>
                  <a:schemeClr val="tx2"/>
                </a:solidFill>
                <a:latin typeface="+mn-lt"/>
                <a:cs typeface="+mn-cs"/>
              </a:rPr>
              <a:t>उदाहरण के लिए आँकड़े (सैंपल डेटा)।</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मुख्य तथ्य</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Rectangle 3"/>
          <p:cNvSpPr/>
          <p:nvPr/>
        </p:nvSpPr>
        <p:spPr>
          <a:xfrm>
            <a:off x="762000" y="1939290"/>
            <a:ext cx="3378200" cy="3810000"/>
          </a:xfrm>
          <a:prstGeom prst="rect">
            <a:avLst/>
          </a:prstGeom>
          <a:solidFill>
            <a:schemeClr val="bg2"/>
          </a:solidFill>
          <a:ln>
            <a:noFill/>
          </a:ln>
          <a:effectLst/>
        </p:spPr>
        <p:txBody>
          <a:bodyPr rtlCol="0" anchor="ctr"/>
          <a:lstStyle/>
          <a:p>
            <a:pPr algn="ctr"/>
          </a:p>
        </p:txBody>
      </p:sp>
      <p:sp>
        <p:nvSpPr>
          <p:cNvPr id="5" name="Rectangle 4"/>
          <p:cNvSpPr/>
          <p:nvPr/>
        </p:nvSpPr>
        <p:spPr>
          <a:xfrm>
            <a:off x="762000" y="1939290"/>
            <a:ext cx="47625" cy="3810000"/>
          </a:xfrm>
          <a:prstGeom prst="rect">
            <a:avLst/>
          </a:prstGeom>
          <a:solidFill>
            <a:schemeClr val="accent1"/>
          </a:solidFill>
          <a:ln>
            <a:noFill/>
          </a:ln>
          <a:effectLst/>
        </p:spPr>
        <p:txBody>
          <a:bodyPr rtlCol="0" anchor="ctr"/>
          <a:lstStyle/>
          <a:p>
            <a:pPr algn="ctr"/>
          </a:p>
        </p:txBody>
      </p:sp>
      <p:sp>
        <p:nvSpPr>
          <p:cNvPr id="6" name="Oval 5"/>
          <p:cNvSpPr/>
          <p:nvPr/>
        </p:nvSpPr>
        <p:spPr>
          <a:xfrm>
            <a:off x="1028700" y="2205990"/>
            <a:ext cx="533400" cy="533400"/>
          </a:xfrm>
          <a:prstGeom prst="ellipse">
            <a:avLst/>
          </a:prstGeom>
          <a:solidFill>
            <a:schemeClr val="accent1"/>
          </a:solidFill>
          <a:ln>
            <a:noFill/>
          </a:ln>
          <a:effectLst/>
        </p:spPr>
        <p:txBody>
          <a:bodyPr rtlCol="0" anchor="ctr"/>
          <a:lstStyle/>
          <a:p>
            <a:pPr algn="ctr"/>
          </a:p>
        </p:txBody>
      </p:sp>
      <p:sp>
        <p:nvSpPr>
          <p:cNvPr id="7" name="TextBox 6"/>
          <p:cNvSpPr txBox="1"/>
          <p:nvPr/>
        </p:nvSpPr>
        <p:spPr>
          <a:xfrm>
            <a:off x="10287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01</a:t>
            </a:r>
          </a:p>
        </p:txBody>
      </p:sp>
      <p:sp>
        <p:nvSpPr>
          <p:cNvPr id="8" name="TextBox 7"/>
          <p:cNvSpPr txBox="1"/>
          <p:nvPr/>
        </p:nvSpPr>
        <p:spPr>
          <a:xfrm>
            <a:off x="10287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घर की सफ़ाई</a:t>
            </a:r>
          </a:p>
        </p:txBody>
      </p:sp>
      <p:sp>
        <p:nvSpPr>
          <p:cNvPr id="9" name="TextBox 8"/>
          <p:cNvSpPr txBox="1"/>
          <p:nvPr/>
        </p:nvSpPr>
        <p:spPr>
          <a:xfrm>
            <a:off x="10287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रोज़ झाड़ू-पोछा और कचरा अलग रखें।</a:t>
            </a:r>
          </a:p>
        </p:txBody>
      </p:sp>
      <p:sp>
        <p:nvSpPr>
          <p:cNvPr id="10" name="Rectangle 9"/>
          <p:cNvSpPr/>
          <p:nvPr/>
        </p:nvSpPr>
        <p:spPr>
          <a:xfrm>
            <a:off x="4406900" y="1939290"/>
            <a:ext cx="3378200" cy="3810000"/>
          </a:xfrm>
          <a:prstGeom prst="rect">
            <a:avLst/>
          </a:prstGeom>
          <a:solidFill>
            <a:schemeClr val="bg2"/>
          </a:solidFill>
          <a:ln>
            <a:noFill/>
          </a:ln>
          <a:effectLst/>
        </p:spPr>
        <p:txBody>
          <a:bodyPr rtlCol="0" anchor="ctr"/>
          <a:lstStyle/>
          <a:p>
            <a:pPr algn="ctr"/>
          </a:p>
        </p:txBody>
      </p:sp>
      <p:sp>
        <p:nvSpPr>
          <p:cNvPr id="11" name="Rectangle 10"/>
          <p:cNvSpPr/>
          <p:nvPr/>
        </p:nvSpPr>
        <p:spPr>
          <a:xfrm>
            <a:off x="4406900" y="1939290"/>
            <a:ext cx="47625" cy="3810000"/>
          </a:xfrm>
          <a:prstGeom prst="rect">
            <a:avLst/>
          </a:prstGeom>
          <a:solidFill>
            <a:schemeClr val="accent2"/>
          </a:solidFill>
          <a:ln>
            <a:noFill/>
          </a:ln>
          <a:effectLst/>
        </p:spPr>
        <p:txBody>
          <a:bodyPr rtlCol="0" anchor="ctr"/>
          <a:lstStyle/>
          <a:p>
            <a:pPr algn="ctr"/>
          </a:p>
        </p:txBody>
      </p:sp>
      <p:sp>
        <p:nvSpPr>
          <p:cNvPr id="12" name="Oval 11"/>
          <p:cNvSpPr/>
          <p:nvPr/>
        </p:nvSpPr>
        <p:spPr>
          <a:xfrm>
            <a:off x="4673600" y="2205990"/>
            <a:ext cx="533400" cy="533400"/>
          </a:xfrm>
          <a:prstGeom prst="ellipse">
            <a:avLst/>
          </a:prstGeom>
          <a:solidFill>
            <a:schemeClr val="accent1"/>
          </a:solidFill>
          <a:ln>
            <a:noFill/>
          </a:ln>
          <a:effectLst/>
        </p:spPr>
        <p:txBody>
          <a:bodyPr rtlCol="0" anchor="ctr"/>
          <a:lstStyle/>
          <a:p>
            <a:pPr algn="ctr"/>
          </a:p>
        </p:txBody>
      </p:sp>
      <p:sp>
        <p:nvSpPr>
          <p:cNvPr id="13" name="TextBox 12"/>
          <p:cNvSpPr txBox="1"/>
          <p:nvPr/>
        </p:nvSpPr>
        <p:spPr>
          <a:xfrm>
            <a:off x="46736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02</a:t>
            </a:r>
          </a:p>
        </p:txBody>
      </p:sp>
      <p:sp>
        <p:nvSpPr>
          <p:cNvPr id="14" name="TextBox 13"/>
          <p:cNvSpPr txBox="1"/>
          <p:nvPr/>
        </p:nvSpPr>
        <p:spPr>
          <a:xfrm>
            <a:off x="46736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सार्वजनिक स्थान</a:t>
            </a:r>
          </a:p>
        </p:txBody>
      </p:sp>
      <p:sp>
        <p:nvSpPr>
          <p:cNvPr id="15" name="TextBox 14"/>
          <p:cNvSpPr txBox="1"/>
          <p:nvPr/>
        </p:nvSpPr>
        <p:spPr>
          <a:xfrm>
            <a:off x="46736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सड़क और पार्क में कचरा न फेंकें।</a:t>
            </a:r>
          </a:p>
        </p:txBody>
      </p:sp>
      <p:sp>
        <p:nvSpPr>
          <p:cNvPr id="16" name="Rectangle 15"/>
          <p:cNvSpPr/>
          <p:nvPr/>
        </p:nvSpPr>
        <p:spPr>
          <a:xfrm>
            <a:off x="8051800" y="1939290"/>
            <a:ext cx="3378200" cy="3810000"/>
          </a:xfrm>
          <a:prstGeom prst="rect">
            <a:avLst/>
          </a:prstGeom>
          <a:solidFill>
            <a:schemeClr val="bg2"/>
          </a:solidFill>
          <a:ln>
            <a:noFill/>
          </a:ln>
          <a:effectLst/>
        </p:spPr>
        <p:txBody>
          <a:bodyPr rtlCol="0" anchor="ctr"/>
          <a:lstStyle/>
          <a:p>
            <a:pPr algn="ctr"/>
          </a:p>
        </p:txBody>
      </p:sp>
      <p:sp>
        <p:nvSpPr>
          <p:cNvPr id="17" name="Rectangle 16"/>
          <p:cNvSpPr/>
          <p:nvPr/>
        </p:nvSpPr>
        <p:spPr>
          <a:xfrm>
            <a:off x="8051800" y="1939290"/>
            <a:ext cx="47625" cy="3810000"/>
          </a:xfrm>
          <a:prstGeom prst="rect">
            <a:avLst/>
          </a:prstGeom>
          <a:solidFill>
            <a:schemeClr val="accent3"/>
          </a:solidFill>
          <a:ln>
            <a:noFill/>
          </a:ln>
          <a:effectLst/>
        </p:spPr>
        <p:txBody>
          <a:bodyPr rtlCol="0" anchor="ctr"/>
          <a:lstStyle/>
          <a:p>
            <a:pPr algn="ctr"/>
          </a:p>
        </p:txBody>
      </p:sp>
      <p:sp>
        <p:nvSpPr>
          <p:cNvPr id="18" name="Oval 17"/>
          <p:cNvSpPr/>
          <p:nvPr/>
        </p:nvSpPr>
        <p:spPr>
          <a:xfrm>
            <a:off x="8318500" y="2205990"/>
            <a:ext cx="533400" cy="533400"/>
          </a:xfrm>
          <a:prstGeom prst="ellipse">
            <a:avLst/>
          </a:prstGeom>
          <a:solidFill>
            <a:schemeClr val="accent1"/>
          </a:solidFill>
          <a:ln>
            <a:noFill/>
          </a:ln>
          <a:effectLst/>
        </p:spPr>
        <p:txBody>
          <a:bodyPr rtlCol="0" anchor="ctr"/>
          <a:lstStyle/>
          <a:p>
            <a:pPr algn="ctr"/>
          </a:p>
        </p:txBody>
      </p:sp>
      <p:sp>
        <p:nvSpPr>
          <p:cNvPr id="19" name="TextBox 18"/>
          <p:cNvSpPr txBox="1"/>
          <p:nvPr/>
        </p:nvSpPr>
        <p:spPr>
          <a:xfrm>
            <a:off x="83185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03</a:t>
            </a:r>
          </a:p>
        </p:txBody>
      </p:sp>
      <p:sp>
        <p:nvSpPr>
          <p:cNvPr id="20" name="TextBox 19"/>
          <p:cNvSpPr txBox="1"/>
          <p:nvPr/>
        </p:nvSpPr>
        <p:spPr>
          <a:xfrm>
            <a:off x="83185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व्यक्तिगत स्वच्छता</a:t>
            </a:r>
          </a:p>
        </p:txBody>
      </p:sp>
      <p:sp>
        <p:nvSpPr>
          <p:cNvPr id="21" name="TextBox 20"/>
          <p:cNvSpPr txBox="1"/>
          <p:nvPr/>
        </p:nvSpPr>
        <p:spPr>
          <a:xfrm>
            <a:off x="83185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हाथ धोना और साफ़ पानी पीना।</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स्वच्छता के मुख्य पहलू</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Oval 3"/>
          <p:cNvSpPr/>
          <p:nvPr/>
        </p:nvSpPr>
        <p:spPr>
          <a:xfrm>
            <a:off x="1476375" y="1981200"/>
            <a:ext cx="1238250" cy="1238250"/>
          </a:xfrm>
          <a:prstGeom prst="ellipse">
            <a:avLst/>
          </a:prstGeom>
          <a:solidFill>
            <a:schemeClr val="accent1"/>
          </a:solidFill>
          <a:ln>
            <a:noFill/>
          </a:ln>
          <a:effectLst/>
        </p:spPr>
        <p:txBody>
          <a:bodyPr rtlCol="0" anchor="ctr"/>
          <a:lstStyle/>
          <a:p>
            <a:pPr algn="ctr"/>
          </a:p>
        </p:txBody>
      </p:sp>
      <p:sp>
        <p:nvSpPr>
          <p:cNvPr id="5" name="TextBox 4"/>
          <p:cNvSpPr txBox="1"/>
          <p:nvPr/>
        </p:nvSpPr>
        <p:spPr>
          <a:xfrm>
            <a:off x="1476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bg1"/>
                </a:solidFill>
                <a:latin typeface="+mj-lt"/>
                <a:cs typeface="+mj-cs"/>
              </a:rPr>
              <a:t>01</a:t>
            </a:r>
          </a:p>
        </p:txBody>
      </p:sp>
      <p:cxnSp>
        <p:nvCxnSpPr>
          <p:cNvPr id="6" name="Connector 5"/>
          <p:cNvCxnSpPr/>
          <p:nvPr/>
        </p:nvCxnSpPr>
        <p:spPr>
          <a:xfrm>
            <a:off x="2790825" y="2600325"/>
            <a:ext cx="1276350" cy="0"/>
          </a:xfrm>
          <a:prstGeom prst="line">
            <a:avLst/>
          </a:prstGeom>
          <a:ln w="19050">
            <a:solidFill>
              <a:schemeClr val="accent6"/>
            </a:solidFill>
            <a:prstDash val="dash"/>
          </a:ln>
        </p:spPr>
      </p:cxnSp>
      <p:sp>
        <p:nvSpPr>
          <p:cNvPr id="7" name="TextBox 6"/>
          <p:cNvSpPr txBox="1"/>
          <p:nvPr/>
        </p:nvSpPr>
        <p:spPr>
          <a:xfrm>
            <a:off x="857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अलग करें</a:t>
            </a:r>
          </a:p>
        </p:txBody>
      </p:sp>
      <p:sp>
        <p:nvSpPr>
          <p:cNvPr id="8" name="TextBox 7"/>
          <p:cNvSpPr txBox="1"/>
          <p:nvPr/>
        </p:nvSpPr>
        <p:spPr>
          <a:xfrm>
            <a:off x="895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गीला और सूखा कचरा</a:t>
            </a:r>
          </a:p>
        </p:txBody>
      </p:sp>
      <p:sp>
        <p:nvSpPr>
          <p:cNvPr id="9" name="Oval 8"/>
          <p:cNvSpPr/>
          <p:nvPr/>
        </p:nvSpPr>
        <p:spPr>
          <a:xfrm>
            <a:off x="4143375" y="1981200"/>
            <a:ext cx="1238250" cy="1238250"/>
          </a:xfrm>
          <a:prstGeom prst="ellipse">
            <a:avLst/>
          </a:prstGeom>
          <a:solidFill>
            <a:schemeClr val="accent5"/>
          </a:solidFill>
          <a:ln>
            <a:noFill/>
          </a:ln>
          <a:effectLst/>
        </p:spPr>
        <p:txBody>
          <a:bodyPr rtlCol="0" anchor="ctr"/>
          <a:lstStyle/>
          <a:p>
            <a:pPr algn="ctr"/>
          </a:p>
        </p:txBody>
      </p:sp>
      <p:sp>
        <p:nvSpPr>
          <p:cNvPr id="10" name="TextBox 9"/>
          <p:cNvSpPr txBox="1"/>
          <p:nvPr/>
        </p:nvSpPr>
        <p:spPr>
          <a:xfrm>
            <a:off x="4143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tx1"/>
                </a:solidFill>
                <a:latin typeface="+mj-lt"/>
                <a:cs typeface="+mj-cs"/>
              </a:rPr>
              <a:t>02</a:t>
            </a:r>
          </a:p>
        </p:txBody>
      </p:sp>
      <p:cxnSp>
        <p:nvCxnSpPr>
          <p:cNvPr id="11" name="Connector 10"/>
          <p:cNvCxnSpPr/>
          <p:nvPr/>
        </p:nvCxnSpPr>
        <p:spPr>
          <a:xfrm>
            <a:off x="5457825" y="2600325"/>
            <a:ext cx="1276350" cy="0"/>
          </a:xfrm>
          <a:prstGeom prst="line">
            <a:avLst/>
          </a:prstGeom>
          <a:ln w="19050">
            <a:solidFill>
              <a:schemeClr val="accent6"/>
            </a:solidFill>
            <a:prstDash val="dash"/>
          </a:ln>
        </p:spPr>
      </p:cxnSp>
      <p:sp>
        <p:nvSpPr>
          <p:cNvPr id="12" name="TextBox 11"/>
          <p:cNvSpPr txBox="1"/>
          <p:nvPr/>
        </p:nvSpPr>
        <p:spPr>
          <a:xfrm>
            <a:off x="3524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इकट्ठा</a:t>
            </a:r>
          </a:p>
        </p:txBody>
      </p:sp>
      <p:sp>
        <p:nvSpPr>
          <p:cNvPr id="13" name="TextBox 12"/>
          <p:cNvSpPr txBox="1"/>
          <p:nvPr/>
        </p:nvSpPr>
        <p:spPr>
          <a:xfrm>
            <a:off x="3562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अलग डिब्बों में रखें</a:t>
            </a:r>
          </a:p>
        </p:txBody>
      </p:sp>
      <p:sp>
        <p:nvSpPr>
          <p:cNvPr id="14" name="Oval 13"/>
          <p:cNvSpPr/>
          <p:nvPr/>
        </p:nvSpPr>
        <p:spPr>
          <a:xfrm>
            <a:off x="6810375" y="1981200"/>
            <a:ext cx="1238250" cy="1238250"/>
          </a:xfrm>
          <a:prstGeom prst="ellipse">
            <a:avLst/>
          </a:prstGeom>
          <a:solidFill>
            <a:schemeClr val="accent1"/>
          </a:solidFill>
          <a:ln>
            <a:noFill/>
          </a:ln>
          <a:effectLst/>
        </p:spPr>
        <p:txBody>
          <a:bodyPr rtlCol="0" anchor="ctr"/>
          <a:lstStyle/>
          <a:p>
            <a:pPr algn="ctr"/>
          </a:p>
        </p:txBody>
      </p:sp>
      <p:sp>
        <p:nvSpPr>
          <p:cNvPr id="15" name="TextBox 14"/>
          <p:cNvSpPr txBox="1"/>
          <p:nvPr/>
        </p:nvSpPr>
        <p:spPr>
          <a:xfrm>
            <a:off x="6810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bg1"/>
                </a:solidFill>
                <a:latin typeface="+mj-lt"/>
                <a:cs typeface="+mj-cs"/>
              </a:rPr>
              <a:t>03</a:t>
            </a:r>
          </a:p>
        </p:txBody>
      </p:sp>
      <p:cxnSp>
        <p:nvCxnSpPr>
          <p:cNvPr id="16" name="Connector 15"/>
          <p:cNvCxnSpPr/>
          <p:nvPr/>
        </p:nvCxnSpPr>
        <p:spPr>
          <a:xfrm>
            <a:off x="8124825" y="2600325"/>
            <a:ext cx="1276350" cy="0"/>
          </a:xfrm>
          <a:prstGeom prst="line">
            <a:avLst/>
          </a:prstGeom>
          <a:ln w="19050">
            <a:solidFill>
              <a:schemeClr val="accent6"/>
            </a:solidFill>
            <a:prstDash val="dash"/>
          </a:ln>
        </p:spPr>
      </p:cxnSp>
      <p:sp>
        <p:nvSpPr>
          <p:cNvPr id="17" name="TextBox 16"/>
          <p:cNvSpPr txBox="1"/>
          <p:nvPr/>
        </p:nvSpPr>
        <p:spPr>
          <a:xfrm>
            <a:off x="6191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खाद</a:t>
            </a:r>
          </a:p>
        </p:txBody>
      </p:sp>
      <p:sp>
        <p:nvSpPr>
          <p:cNvPr id="18" name="TextBox 17"/>
          <p:cNvSpPr txBox="1"/>
          <p:nvPr/>
        </p:nvSpPr>
        <p:spPr>
          <a:xfrm>
            <a:off x="6229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गीले कचरे से खाद बनाएँ</a:t>
            </a:r>
          </a:p>
        </p:txBody>
      </p:sp>
      <p:sp>
        <p:nvSpPr>
          <p:cNvPr id="19" name="Oval 18"/>
          <p:cNvSpPr/>
          <p:nvPr/>
        </p:nvSpPr>
        <p:spPr>
          <a:xfrm>
            <a:off x="9477375" y="1981200"/>
            <a:ext cx="1238250" cy="1238250"/>
          </a:xfrm>
          <a:prstGeom prst="ellipse">
            <a:avLst/>
          </a:prstGeom>
          <a:solidFill>
            <a:schemeClr val="accent5"/>
          </a:solidFill>
          <a:ln>
            <a:noFill/>
          </a:ln>
          <a:effectLst/>
        </p:spPr>
        <p:txBody>
          <a:bodyPr rtlCol="0" anchor="ctr"/>
          <a:lstStyle/>
          <a:p>
            <a:pPr algn="ctr"/>
          </a:p>
        </p:txBody>
      </p:sp>
      <p:sp>
        <p:nvSpPr>
          <p:cNvPr id="20" name="TextBox 19"/>
          <p:cNvSpPr txBox="1"/>
          <p:nvPr/>
        </p:nvSpPr>
        <p:spPr>
          <a:xfrm>
            <a:off x="9477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tx1"/>
                </a:solidFill>
                <a:latin typeface="+mj-lt"/>
                <a:cs typeface="+mj-cs"/>
              </a:rPr>
              <a:t>04</a:t>
            </a:r>
          </a:p>
        </p:txBody>
      </p:sp>
      <p:sp>
        <p:nvSpPr>
          <p:cNvPr id="21" name="TextBox 20"/>
          <p:cNvSpPr txBox="1"/>
          <p:nvPr/>
        </p:nvSpPr>
        <p:spPr>
          <a:xfrm>
            <a:off x="8858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रीसायकल</a:t>
            </a:r>
          </a:p>
        </p:txBody>
      </p:sp>
      <p:sp>
        <p:nvSpPr>
          <p:cNvPr id="22" name="TextBox 21"/>
          <p:cNvSpPr txBox="1"/>
          <p:nvPr/>
        </p:nvSpPr>
        <p:spPr>
          <a:xfrm>
            <a:off x="8896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सूखा कचरा दोबारा उपयोग</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कचरा प्रबंधन कैसे करें</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4" name="Connector 3"/>
          <p:cNvCxnSpPr/>
          <p:nvPr/>
        </p:nvCxnSpPr>
        <p:spPr>
          <a:xfrm>
            <a:off x="762000" y="1657350"/>
            <a:ext cx="10668000" cy="0"/>
          </a:xfrm>
          <a:prstGeom prst="line">
            <a:avLst/>
          </a:prstGeom>
          <a:ln w="12700">
            <a:solidFill>
              <a:schemeClr val="accent6"/>
            </a:solidFill>
          </a:ln>
        </p:spPr>
      </p:cxnSp>
      <p:sp>
        <p:nvSpPr>
          <p:cNvPr id="5" name="Image placeholder (right-click &gt; Format Shape &gt; Picture fill)"/>
          <p:cNvSpPr/>
          <p:nvPr/>
        </p:nvSpPr>
        <p:spPr>
          <a:xfrm>
            <a:off x="7162800" y="1885950"/>
            <a:ext cx="4267200" cy="3962400"/>
          </a:xfrm>
          <a:prstGeom prst="roundRect">
            <a:avLst>
              <a:gd name="adj" fmla="val 7932"/>
            </a:avLst>
          </a:prstGeom>
          <a:solidFill>
            <a:schemeClr val="bg2"/>
          </a:solidFill>
          <a:ln>
            <a:noFill/>
          </a:ln>
          <a:effectLst/>
        </p:spPr>
        <p:txBody>
          <a:bodyPr rtlCol="0" anchor="ctr"/>
          <a:lstStyle/>
          <a:p>
            <a:pPr algn="ctr"/>
          </a:p>
        </p:txBody>
      </p:sp>
      <p:sp>
        <p:nvSpPr>
          <p:cNvPr id="6" name="Freeform 5"/>
          <p:cNvSpPr/>
          <p:nvPr/>
        </p:nvSpPr>
        <p:spPr>
          <a:xfrm>
            <a:off x="8686800" y="3653790"/>
            <a:ext cx="1219200" cy="487680"/>
          </a:xfrm>
          <a:custGeom>
            <a:avLst/>
            <a:gdLst/>
            <a:ahLst/>
            <a:cxnLst/>
            <a:rect l="l" t="t" r="r" b="b"/>
            <a:pathLst>
              <a:path w="1219200" h="487680">
                <a:moveTo>
                  <a:pt x="0" y="487680"/>
                </a:moveTo>
                <a:lnTo>
                  <a:pt x="457200" y="0"/>
                </a:lnTo>
                <a:lnTo>
                  <a:pt x="731520" y="304800"/>
                </a:lnTo>
                <a:lnTo>
                  <a:pt x="883920" y="152400"/>
                </a:lnTo>
                <a:lnTo>
                  <a:pt x="1219200" y="487680"/>
                </a:lnTo>
                <a:close/>
              </a:path>
            </a:pathLst>
          </a:custGeom>
          <a:solidFill>
            <a:schemeClr val="tx1">
              <a:alpha val="28000"/>
            </a:schemeClr>
          </a:solidFill>
          <a:ln>
            <a:noFill/>
          </a:ln>
          <a:effectLst/>
        </p:spPr>
        <p:txBody>
          <a:bodyPr rtlCol="0" anchor="ctr"/>
          <a:lstStyle/>
          <a:p>
            <a:pPr algn="ctr"/>
          </a:p>
        </p:txBody>
      </p:sp>
      <p:sp>
        <p:nvSpPr>
          <p:cNvPr id="7" name="Oval 6"/>
          <p:cNvSpPr/>
          <p:nvPr/>
        </p:nvSpPr>
        <p:spPr>
          <a:xfrm>
            <a:off x="9509760" y="3409950"/>
            <a:ext cx="231648" cy="231648"/>
          </a:xfrm>
          <a:prstGeom prst="ellipse">
            <a:avLst/>
          </a:prstGeom>
          <a:solidFill>
            <a:schemeClr val="tx1">
              <a:alpha val="28000"/>
            </a:schemeClr>
          </a:solidFill>
          <a:ln>
            <a:noFill/>
          </a:ln>
          <a:effectLst/>
        </p:spPr>
        <p:txBody>
          <a:bodyPr rtlCol="0" anchor="ctr"/>
          <a:lstStyle/>
          <a:p>
            <a:pPr algn="ctr"/>
          </a:p>
        </p:txBody>
      </p:sp>
      <p:sp>
        <p:nvSpPr>
          <p:cNvPr id="8" name="TextBox 7"/>
          <p:cNvSpPr txBox="1"/>
          <p:nvPr/>
        </p:nvSpPr>
        <p:spPr>
          <a:xfrm>
            <a:off x="7258050" y="4232910"/>
            <a:ext cx="4076700" cy="228600"/>
          </a:xfrm>
          <a:prstGeom prst="rect">
            <a:avLst/>
          </a:prstGeom>
          <a:noFill/>
        </p:spPr>
        <p:txBody>
          <a:bodyPr wrap="square" lIns="0" rIns="0" tIns="0" bIns="0" anchor="t">
            <a:spAutoFit/>
          </a:bodyPr>
          <a:lstStyle/>
          <a:p>
            <a:pPr algn="ctr">
              <a:lnSpc>
                <a:spcPct val="115000"/>
              </a:lnSpc>
            </a:pPr>
            <a:r>
              <a:rPr sz="1100" b="0" i="0">
                <a:solidFill>
                  <a:schemeClr val="tx1"/>
                </a:solidFill>
                <a:latin typeface="+mn-lt"/>
                <a:cs typeface="+mn-cs"/>
              </a:rPr>
              <a:t>Image</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गंदगी से होने वाली समस्याएँ</a:t>
            </a:r>
          </a:p>
        </p:txBody>
      </p:sp>
      <p:sp>
        <p:nvSpPr>
          <p:cNvPr id="3" name="Content Placeholder 2"/>
          <p:cNvSpPr>
            <a:spLocks noGrp="1"/>
          </p:cNvSpPr>
          <p:nvPr>
            <p:ph idx="1"/>
          </p:nvPr>
        </p:nvSpPr>
        <p:spPr>
          <a:xfrm>
            <a:off x="762000" y="1943100"/>
            <a:ext cx="5974080" cy="3905250"/>
          </a:xfrm>
        </p:spPr>
        <p:txBody>
          <a:bodyPr wrap="square" lIns="0" rIns="0" tIns="0" bIns="0">
            <a:normAutofit/>
          </a:bodyPr>
          <a:lstStyle/>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बीमारियों का फैलना</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मच्छरों और कीटाणुओं में वृद्धि</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पानी और मिट्टी का प्रदूषण</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पर्यटन और छवि पर बुरा असर</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Rounded Rectangle 3"/>
          <p:cNvSpPr/>
          <p:nvPr/>
        </p:nvSpPr>
        <p:spPr>
          <a:xfrm>
            <a:off x="762000" y="1885950"/>
            <a:ext cx="5162550" cy="609600"/>
          </a:xfrm>
          <a:prstGeom prst="roundRect">
            <a:avLst>
              <a:gd name="adj" fmla="val 20625"/>
            </a:avLst>
          </a:prstGeom>
          <a:solidFill>
            <a:schemeClr val="accent1"/>
          </a:solidFill>
          <a:ln>
            <a:noFill/>
          </a:ln>
          <a:effectLst/>
        </p:spPr>
        <p:txBody>
          <a:bodyPr rtlCol="0" anchor="ctr"/>
          <a:lstStyle/>
          <a:p>
            <a:pPr algn="ctr"/>
          </a:p>
        </p:txBody>
      </p:sp>
      <p:sp>
        <p:nvSpPr>
          <p:cNvPr id="5" name="TextBox 4"/>
          <p:cNvSpPr txBox="1"/>
          <p:nvPr/>
        </p:nvSpPr>
        <p:spPr>
          <a:xfrm>
            <a:off x="990600" y="1885950"/>
            <a:ext cx="4705350" cy="609600"/>
          </a:xfrm>
          <a:prstGeom prst="rect">
            <a:avLst/>
          </a:prstGeom>
          <a:noFill/>
        </p:spPr>
        <p:txBody>
          <a:bodyPr wrap="square" lIns="0" rIns="0" tIns="0" bIns="0" anchor="ctr">
            <a:normAutofit/>
          </a:bodyPr>
          <a:lstStyle/>
          <a:p>
            <a:pPr algn="l">
              <a:lnSpc>
                <a:spcPct val="115000"/>
              </a:lnSpc>
            </a:pPr>
            <a:r>
              <a:rPr sz="2400" b="1" i="0">
                <a:solidFill>
                  <a:schemeClr val="bg1"/>
                </a:solidFill>
                <a:latin typeface="+mj-lt"/>
                <a:cs typeface="+mj-cs"/>
              </a:rPr>
              <a:t>पहले</a:t>
            </a:r>
          </a:p>
        </p:txBody>
      </p:sp>
      <p:sp>
        <p:nvSpPr>
          <p:cNvPr id="6" name="TextBox 5"/>
          <p:cNvSpPr txBox="1"/>
          <p:nvPr/>
        </p:nvSpPr>
        <p:spPr>
          <a:xfrm>
            <a:off x="838200" y="2724150"/>
            <a:ext cx="5010150" cy="3048000"/>
          </a:xfrm>
          <a:prstGeom prst="rect">
            <a:avLst/>
          </a:prstGeom>
          <a:noFill/>
        </p:spPr>
        <p:txBody>
          <a:bodyPr wrap="square" lIns="0" rIns="0" tIns="0" bIns="0">
            <a:normAutofit/>
          </a:bodyPr>
          <a:lstStyle/>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खुले में शौच</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सड़कों पर कचरा</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कम जागरूकता</a:t>
            </a:r>
          </a:p>
        </p:txBody>
      </p:sp>
      <p:sp>
        <p:nvSpPr>
          <p:cNvPr id="7" name="Rounded Rectangle 6"/>
          <p:cNvSpPr/>
          <p:nvPr/>
        </p:nvSpPr>
        <p:spPr>
          <a:xfrm>
            <a:off x="6267450" y="1885950"/>
            <a:ext cx="5162550" cy="609600"/>
          </a:xfrm>
          <a:prstGeom prst="roundRect">
            <a:avLst>
              <a:gd name="adj" fmla="val 20625"/>
            </a:avLst>
          </a:prstGeom>
          <a:solidFill>
            <a:schemeClr val="accent2"/>
          </a:solidFill>
          <a:ln>
            <a:noFill/>
          </a:ln>
          <a:effectLst/>
        </p:spPr>
        <p:txBody>
          <a:bodyPr rtlCol="0" anchor="ctr"/>
          <a:lstStyle/>
          <a:p>
            <a:pPr algn="ctr"/>
          </a:p>
        </p:txBody>
      </p:sp>
      <p:sp>
        <p:nvSpPr>
          <p:cNvPr id="8" name="TextBox 7"/>
          <p:cNvSpPr txBox="1"/>
          <p:nvPr/>
        </p:nvSpPr>
        <p:spPr>
          <a:xfrm>
            <a:off x="6496050" y="1885950"/>
            <a:ext cx="4705350" cy="609600"/>
          </a:xfrm>
          <a:prstGeom prst="rect">
            <a:avLst/>
          </a:prstGeom>
          <a:noFill/>
        </p:spPr>
        <p:txBody>
          <a:bodyPr wrap="square" lIns="0" rIns="0" tIns="0" bIns="0" anchor="ctr">
            <a:normAutofit/>
          </a:bodyPr>
          <a:lstStyle/>
          <a:p>
            <a:pPr algn="l">
              <a:lnSpc>
                <a:spcPct val="115000"/>
              </a:lnSpc>
            </a:pPr>
            <a:r>
              <a:rPr sz="2400" b="1" i="0">
                <a:solidFill>
                  <a:schemeClr val="bg1"/>
                </a:solidFill>
                <a:latin typeface="+mj-lt"/>
                <a:cs typeface="+mj-cs"/>
              </a:rPr>
              <a:t>अब</a:t>
            </a:r>
          </a:p>
        </p:txBody>
      </p:sp>
      <p:sp>
        <p:nvSpPr>
          <p:cNvPr id="9" name="TextBox 8"/>
          <p:cNvSpPr txBox="1"/>
          <p:nvPr/>
        </p:nvSpPr>
        <p:spPr>
          <a:xfrm>
            <a:off x="6343650" y="2724150"/>
            <a:ext cx="5010150" cy="3048000"/>
          </a:xfrm>
          <a:prstGeom prst="rect">
            <a:avLst/>
          </a:prstGeom>
          <a:noFill/>
        </p:spPr>
        <p:txBody>
          <a:bodyPr wrap="square" lIns="0" rIns="0" tIns="0" bIns="0">
            <a:normAutofit/>
          </a:bodyPr>
          <a:lstStyle/>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हर घर शौचालय</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कचरा संग्रह वाहन</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स्वच्छता प्रतियोगिताएँ</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पहले और अब</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chemeClr val="bg2"/>
        </a:solidFill>
        <a:effectLst/>
      </p:bgPr>
    </p:bg>
    <p:spTree>
      <p:nvGrpSpPr>
        <p:cNvPr id="1" name=""/>
        <p:cNvGrpSpPr/>
        <p:nvPr/>
      </p:nvGrpSpPr>
      <p:grpSpPr/>
      <p:sp>
        <p:nvSpPr>
          <p:cNvPr id="2" name="TextBox 1"/>
          <p:cNvSpPr txBox="1"/>
          <p:nvPr/>
        </p:nvSpPr>
        <p:spPr>
          <a:xfrm>
            <a:off x="5334000" y="666750"/>
            <a:ext cx="1524000" cy="1428750"/>
          </a:xfrm>
          <a:prstGeom prst="rect">
            <a:avLst/>
          </a:prstGeom>
          <a:noFill/>
        </p:spPr>
        <p:txBody>
          <a:bodyPr wrap="square" lIns="0" rIns="0" tIns="0" bIns="0" anchor="t">
            <a:spAutoFit/>
          </a:bodyPr>
          <a:lstStyle/>
          <a:p>
            <a:pPr algn="ctr">
              <a:lnSpc>
                <a:spcPct val="115000"/>
              </a:lnSpc>
            </a:pPr>
            <a:r>
              <a:rPr sz="9200" b="1" i="0">
                <a:solidFill>
                  <a:schemeClr val="accent1"/>
                </a:solidFill>
                <a:latin typeface="+mj-lt"/>
                <a:cs typeface="+mj-cs"/>
              </a:rPr>
              <a:t>“</a:t>
            </a:r>
          </a:p>
        </p:txBody>
      </p:sp>
      <p:sp>
        <p:nvSpPr>
          <p:cNvPr id="3" name="TextBox 2"/>
          <p:cNvSpPr txBox="1"/>
          <p:nvPr/>
        </p:nvSpPr>
        <p:spPr>
          <a:xfrm>
            <a:off x="1905000" y="2190750"/>
            <a:ext cx="8382000" cy="2381250"/>
          </a:xfrm>
          <a:prstGeom prst="rect">
            <a:avLst/>
          </a:prstGeom>
          <a:noFill/>
        </p:spPr>
        <p:txBody>
          <a:bodyPr wrap="square" lIns="0" rIns="0" tIns="0" bIns="0" anchor="ctr">
            <a:normAutofit/>
          </a:bodyPr>
          <a:lstStyle/>
          <a:p>
            <a:pPr algn="ctr">
              <a:lnSpc>
                <a:spcPct val="115000"/>
              </a:lnSpc>
            </a:pPr>
            <a:r>
              <a:rPr sz="4000" b="0" i="0">
                <a:solidFill>
                  <a:schemeClr val="tx1"/>
                </a:solidFill>
                <a:latin typeface="+mj-lt"/>
                <a:cs typeface="+mj-cs"/>
              </a:rPr>
              <a:t>स्वच्छता ही सेवा है।</a:t>
            </a:r>
          </a:p>
        </p:txBody>
      </p:sp>
      <p:sp>
        <p:nvSpPr>
          <p:cNvPr id="4" name="TextBox 3"/>
          <p:cNvSpPr txBox="1"/>
          <p:nvPr/>
        </p:nvSpPr>
        <p:spPr>
          <a:xfrm>
            <a:off x="1905000" y="4857750"/>
            <a:ext cx="8382000" cy="285750"/>
          </a:xfrm>
          <a:prstGeom prst="rect">
            <a:avLst/>
          </a:prstGeom>
          <a:noFill/>
        </p:spPr>
        <p:txBody>
          <a:bodyPr wrap="square" lIns="0" rIns="0" tIns="0" bIns="0" anchor="t">
            <a:normAutofit/>
          </a:bodyPr>
          <a:lstStyle/>
          <a:p>
            <a:pPr algn="ctr">
              <a:lnSpc>
                <a:spcPct val="115000"/>
              </a:lnSpc>
            </a:pPr>
            <a:r>
              <a:rPr sz="1600" b="1" i="0" spc="150">
                <a:solidFill>
                  <a:schemeClr val="tx1"/>
                </a:solidFill>
                <a:latin typeface="+mn-lt"/>
                <a:cs typeface="+mn-cs"/>
              </a:rPr>
              <a:t>लोकप्रिय नारा</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4" name="Connector 3"/>
          <p:cNvCxnSpPr/>
          <p:nvPr/>
        </p:nvCxnSpPr>
        <p:spPr>
          <a:xfrm>
            <a:off x="762000" y="1657350"/>
            <a:ext cx="10668000" cy="0"/>
          </a:xfrm>
          <a:prstGeom prst="line">
            <a:avLst/>
          </a:prstGeom>
          <a:ln w="12700">
            <a:solidFill>
              <a:schemeClr val="accent6"/>
            </a:solidFill>
          </a:ln>
        </p:spPr>
      </p:cxn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निष्कर्ष</a:t>
            </a:r>
          </a:p>
        </p:txBody>
      </p:sp>
      <p:sp>
        <p:nvSpPr>
          <p:cNvPr id="3" name="Content Placeholder 2"/>
          <p:cNvSpPr>
            <a:spLocks noGrp="1"/>
          </p:cNvSpPr>
          <p:nvPr>
            <p:ph idx="1"/>
          </p:nvPr>
        </p:nvSpPr>
        <p:spPr>
          <a:xfrm>
            <a:off x="762000" y="1943100"/>
            <a:ext cx="8534400" cy="3905250"/>
          </a:xfrm>
        </p:spPr>
        <p:txBody>
          <a:bodyPr wrap="square" lIns="0" rIns="0" tIns="0" bIns="0">
            <a:normAutofit/>
          </a:bodyPr>
          <a:lstStyle/>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स्वच्छता हम सबकी ज़िम्मेदारी है</a:t>
            </a:r>
          </a:p>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छोटी आदतें बड़ा बदलाव लाती हैं</a:t>
            </a:r>
          </a:p>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स्वच्छ भारत, स्वस्थ भारत</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chemeClr val="tx1"/>
        </a:solidFill>
        <a:effectLst/>
      </p:bgPr>
    </p:bg>
    <p:spTree>
      <p:nvGrpSpPr>
        <p:cNvPr id="1" name=""/>
        <p:cNvGrpSpPr/>
        <p:nvPr/>
      </p:nvGrpSpPr>
      <p:grpSpPr/>
      <p:sp>
        <p:nvSpPr>
          <p:cNvPr id="4" name="TextBox 3"/>
          <p:cNvSpPr txBox="1"/>
          <p:nvPr/>
        </p:nvSpPr>
        <p:spPr>
          <a:xfrm>
            <a:off x="762000" y="2000250"/>
            <a:ext cx="10668000" cy="381000"/>
          </a:xfrm>
          <a:prstGeom prst="rect">
            <a:avLst/>
          </a:prstGeom>
          <a:noFill/>
        </p:spPr>
        <p:txBody>
          <a:bodyPr wrap="square" lIns="0" rIns="0" tIns="0" bIns="0" anchor="t">
            <a:spAutoFit/>
          </a:bodyPr>
          <a:lstStyle/>
          <a:p>
            <a:pPr algn="ctr">
              <a:lnSpc>
                <a:spcPct val="115000"/>
              </a:lnSpc>
            </a:pPr>
            <a:r>
              <a:rPr sz="1600" b="1" i="0" spc="300">
                <a:solidFill>
                  <a:schemeClr val="bg1"/>
                </a:solidFill>
                <a:latin typeface="+mn-lt"/>
                <a:cs typeface="+mn-cs"/>
              </a:rPr>
              <a:t>SECTION 02</a:t>
            </a:r>
          </a:p>
        </p:txBody>
      </p:sp>
      <p:sp>
        <p:nvSpPr>
          <p:cNvPr id="2" name="Title 1"/>
          <p:cNvSpPr>
            <a:spLocks noGrp="1"/>
          </p:cNvSpPr>
          <p:nvPr>
            <p:ph type="title"/>
          </p:nvPr>
        </p:nvSpPr>
        <p:spPr>
          <a:xfrm>
            <a:off x="1524000" y="2476500"/>
            <a:ext cx="9144000" cy="1619250"/>
          </a:xfrm>
        </p:spPr>
        <p:txBody>
          <a:bodyPr wrap="square" lIns="0" rIns="0" tIns="0" bIns="0" anchor="ctr">
            <a:normAutofit/>
          </a:bodyPr>
          <a:lstStyle/>
          <a:p>
            <a:pPr algn="ctr">
              <a:lnSpc>
                <a:spcPct val="105000"/>
              </a:lnSpc>
            </a:pPr>
            <a:r>
              <a:rPr sz="6000" b="1" i="0">
                <a:solidFill>
                  <a:schemeClr val="bg1"/>
                </a:solidFill>
                <a:latin typeface="+mj-lt"/>
                <a:cs typeface="+mj-cs"/>
              </a:rPr>
              <a:t>डिजिटल इंडिया</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762000" y="762000"/>
            <a:ext cx="95250" cy="5334000"/>
          </a:xfrm>
          <a:prstGeom prst="rect">
            <a:avLst/>
          </a:prstGeom>
          <a:solidFill>
            <a:schemeClr val="accent1"/>
          </a:solidFill>
          <a:ln>
            <a:noFill/>
          </a:ln>
          <a:effectLst/>
        </p:spPr>
        <p:txBody>
          <a:bodyPr rtlCol="0" anchor="ctr"/>
          <a:lstStyle/>
          <a:p>
            <a:pPr algn="ctr"/>
          </a:p>
        </p:txBody>
      </p:sp>
      <p:sp>
        <p:nvSpPr>
          <p:cNvPr id="3" name="TextBox 2"/>
          <p:cNvSpPr txBox="1"/>
          <p:nvPr/>
        </p:nvSpPr>
        <p:spPr>
          <a:xfrm>
            <a:off x="1333500" y="1143000"/>
            <a:ext cx="8778240" cy="3810000"/>
          </a:xfrm>
          <a:prstGeom prst="rect">
            <a:avLst/>
          </a:prstGeom>
          <a:noFill/>
        </p:spPr>
        <p:txBody>
          <a:bodyPr wrap="square" lIns="0" rIns="0" tIns="0" bIns="0" anchor="ctr">
            <a:normAutofit/>
          </a:bodyPr>
          <a:lstStyle/>
          <a:p>
            <a:pPr algn="l">
              <a:lnSpc>
                <a:spcPct val="115000"/>
              </a:lnSpc>
            </a:pPr>
            <a:r>
              <a:rPr sz="5600" b="1" i="0">
                <a:solidFill>
                  <a:schemeClr val="tx1"/>
                </a:solidFill>
                <a:latin typeface="+mj-lt"/>
                <a:cs typeface="+mj-cs"/>
              </a:rPr>
              <a:t>तकनीक से सशक्त भारत</a:t>
            </a:r>
          </a:p>
        </p:txBody>
      </p:sp>
      <p:sp>
        <p:nvSpPr>
          <p:cNvPr id="4" name="TextBox 3"/>
          <p:cNvSpPr txBox="1"/>
          <p:nvPr/>
        </p:nvSpPr>
        <p:spPr>
          <a:xfrm>
            <a:off x="1333500" y="5238750"/>
            <a:ext cx="7315200" cy="571500"/>
          </a:xfrm>
          <a:prstGeom prst="rect">
            <a:avLst/>
          </a:prstGeom>
          <a:noFill/>
        </p:spPr>
        <p:txBody>
          <a:bodyPr wrap="square" lIns="0" rIns="0" tIns="0" bIns="0" anchor="t">
            <a:normAutofit/>
          </a:bodyPr>
          <a:lstStyle/>
          <a:p>
            <a:pPr algn="l">
              <a:lnSpc>
                <a:spcPct val="115000"/>
              </a:lnSpc>
            </a:pPr>
            <a:r>
              <a:rPr sz="1600" b="0" i="0">
                <a:solidFill>
                  <a:schemeClr val="tx2"/>
                </a:solidFill>
                <a:latin typeface="+mn-lt"/>
                <a:cs typeface="+mn-cs"/>
              </a:rPr>
              <a:t>अध्याय 2 · डिजिटल इंडिया</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Image placeholder (right-click &gt; Format Shape &gt; Picture fill)"/>
          <p:cNvSpPr/>
          <p:nvPr/>
        </p:nvSpPr>
        <p:spPr>
          <a:xfrm>
            <a:off x="6522720" y="1885950"/>
            <a:ext cx="4907280" cy="3962400"/>
          </a:xfrm>
          <a:prstGeom prst="roundRect">
            <a:avLst>
              <a:gd name="adj" fmla="val 7932"/>
            </a:avLst>
          </a:prstGeom>
          <a:solidFill>
            <a:schemeClr val="bg2"/>
          </a:solidFill>
          <a:ln>
            <a:noFill/>
          </a:ln>
          <a:effectLst/>
        </p:spPr>
        <p:txBody>
          <a:bodyPr rtlCol="0" anchor="ctr"/>
          <a:lstStyle/>
          <a:p>
            <a:pPr algn="ctr"/>
          </a:p>
        </p:txBody>
      </p:sp>
      <p:sp>
        <p:nvSpPr>
          <p:cNvPr id="5" name="Freeform 4"/>
          <p:cNvSpPr/>
          <p:nvPr/>
        </p:nvSpPr>
        <p:spPr>
          <a:xfrm>
            <a:off x="8366760" y="3653790"/>
            <a:ext cx="1219200" cy="487680"/>
          </a:xfrm>
          <a:custGeom>
            <a:avLst/>
            <a:gdLst/>
            <a:ahLst/>
            <a:cxnLst/>
            <a:rect l="l" t="t" r="r" b="b"/>
            <a:pathLst>
              <a:path w="1219200" h="487680">
                <a:moveTo>
                  <a:pt x="0" y="487680"/>
                </a:moveTo>
                <a:lnTo>
                  <a:pt x="457200" y="0"/>
                </a:lnTo>
                <a:lnTo>
                  <a:pt x="731520" y="304800"/>
                </a:lnTo>
                <a:lnTo>
                  <a:pt x="883920" y="152400"/>
                </a:lnTo>
                <a:lnTo>
                  <a:pt x="1219200" y="487680"/>
                </a:lnTo>
                <a:close/>
              </a:path>
            </a:pathLst>
          </a:custGeom>
          <a:solidFill>
            <a:schemeClr val="tx1">
              <a:alpha val="28000"/>
            </a:schemeClr>
          </a:solidFill>
          <a:ln>
            <a:noFill/>
          </a:ln>
          <a:effectLst/>
        </p:spPr>
        <p:txBody>
          <a:bodyPr rtlCol="0" anchor="ctr"/>
          <a:lstStyle/>
          <a:p>
            <a:pPr algn="ctr"/>
          </a:p>
        </p:txBody>
      </p:sp>
      <p:sp>
        <p:nvSpPr>
          <p:cNvPr id="6" name="Oval 5"/>
          <p:cNvSpPr/>
          <p:nvPr/>
        </p:nvSpPr>
        <p:spPr>
          <a:xfrm>
            <a:off x="9189720" y="3409950"/>
            <a:ext cx="231648" cy="231648"/>
          </a:xfrm>
          <a:prstGeom prst="ellipse">
            <a:avLst/>
          </a:prstGeom>
          <a:solidFill>
            <a:schemeClr val="tx1">
              <a:alpha val="28000"/>
            </a:schemeClr>
          </a:solidFill>
          <a:ln>
            <a:noFill/>
          </a:ln>
          <a:effectLst/>
        </p:spPr>
        <p:txBody>
          <a:bodyPr rtlCol="0" anchor="ctr"/>
          <a:lstStyle/>
          <a:p>
            <a:pPr algn="ctr"/>
          </a:p>
        </p:txBody>
      </p:sp>
      <p:sp>
        <p:nvSpPr>
          <p:cNvPr id="7" name="TextBox 6"/>
          <p:cNvSpPr txBox="1"/>
          <p:nvPr/>
        </p:nvSpPr>
        <p:spPr>
          <a:xfrm>
            <a:off x="6617970" y="4232910"/>
            <a:ext cx="4716780" cy="228600"/>
          </a:xfrm>
          <a:prstGeom prst="rect">
            <a:avLst/>
          </a:prstGeom>
          <a:noFill/>
        </p:spPr>
        <p:txBody>
          <a:bodyPr wrap="square" lIns="0" rIns="0" tIns="0" bIns="0" anchor="t">
            <a:spAutoFit/>
          </a:bodyPr>
          <a:lstStyle/>
          <a:p>
            <a:pPr algn="ctr">
              <a:lnSpc>
                <a:spcPct val="115000"/>
              </a:lnSpc>
            </a:pPr>
            <a:r>
              <a:rPr sz="1100" b="0" i="0">
                <a:solidFill>
                  <a:schemeClr val="tx1"/>
                </a:solidFill>
                <a:latin typeface="+mn-lt"/>
                <a:cs typeface="+mn-cs"/>
              </a:rPr>
              <a:t>चित्र</a:t>
            </a:r>
          </a:p>
        </p:txBody>
      </p:sp>
      <p:sp>
        <p:nvSpPr>
          <p:cNvPr id="8" name="TextBox 7"/>
          <p:cNvSpPr txBox="1"/>
          <p:nvPr/>
        </p:nvSpPr>
        <p:spPr>
          <a:xfrm>
            <a:off x="762000" y="1924050"/>
            <a:ext cx="5341620" cy="1664208"/>
          </a:xfrm>
          <a:prstGeom prst="rect">
            <a:avLst/>
          </a:prstGeom>
          <a:noFill/>
        </p:spPr>
        <p:txBody>
          <a:bodyPr wrap="square" lIns="0" rIns="0" tIns="0" bIns="0" anchor="t">
            <a:normAutofit/>
          </a:bodyPr>
          <a:lstStyle/>
          <a:p>
            <a:pPr algn="l">
              <a:lnSpc>
                <a:spcPct val="115000"/>
              </a:lnSpc>
            </a:pPr>
            <a:r>
              <a:rPr sz="3000" b="1" i="0">
                <a:solidFill>
                  <a:schemeClr val="tx1"/>
                </a:solidFill>
                <a:latin typeface="+mj-lt"/>
                <a:cs typeface="+mj-cs"/>
              </a:rPr>
              <a:t>डिजिटल इंडिया का उद्देश्य हर नागरिक तक इंटरनेट, डिजिटल सेवाएँ और डिजिटल साक्षरता पहुँचाना है।</a:t>
            </a:r>
          </a:p>
        </p:txBody>
      </p:sp>
      <p:sp>
        <p:nvSpPr>
          <p:cNvPr id="9" name="TextBox 8"/>
          <p:cNvSpPr txBox="1"/>
          <p:nvPr/>
        </p:nvSpPr>
        <p:spPr>
          <a:xfrm>
            <a:off x="762000" y="3708654"/>
            <a:ext cx="5341620" cy="2139696"/>
          </a:xfrm>
          <a:prstGeom prst="rect">
            <a:avLst/>
          </a:prstGeom>
          <a:noFill/>
        </p:spPr>
        <p:txBody>
          <a:bodyPr wrap="square" lIns="0" rIns="0" tIns="0" bIns="0" anchor="t">
            <a:normAutofit/>
          </a:bodyPr>
          <a:lstStyle/>
          <a:p>
            <a:pPr algn="l">
              <a:lnSpc>
                <a:spcPct val="140000"/>
              </a:lnSpc>
            </a:pPr>
            <a:r>
              <a:rPr sz="1900" b="0" i="0">
                <a:solidFill>
                  <a:schemeClr val="tx2"/>
                </a:solidFill>
                <a:latin typeface="+mn-lt"/>
                <a:cs typeface="+mn-cs"/>
              </a:rPr>
              <a:t>ऑनलाइन भुगतान, ई-गवर्नेंस और डिजिटल शिक्षा ने लोगों का जीवन आसान बनाया है। गाँवों तक कनेक्टिविटी इसका अहम हिस्सा है।</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डिजिटल इंडिया क्या है?</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TextBox 3"/>
          <p:cNvSpPr txBox="1"/>
          <p:nvPr/>
        </p:nvSpPr>
        <p:spPr>
          <a:xfrm>
            <a:off x="7620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UPI</a:t>
            </a:r>
          </a:p>
        </p:txBody>
      </p:sp>
      <p:sp>
        <p:nvSpPr>
          <p:cNvPr id="5" name="TextBox 4"/>
          <p:cNvSpPr txBox="1"/>
          <p:nvPr/>
        </p:nvSpPr>
        <p:spPr>
          <a:xfrm>
            <a:off x="7620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से तुरंत भुगतान</a:t>
            </a:r>
          </a:p>
        </p:txBody>
      </p:sp>
      <p:cxnSp>
        <p:nvCxnSpPr>
          <p:cNvPr id="6" name="Connector 5"/>
          <p:cNvCxnSpPr/>
          <p:nvPr/>
        </p:nvCxnSpPr>
        <p:spPr>
          <a:xfrm>
            <a:off x="4318000" y="2171700"/>
            <a:ext cx="0" cy="2170938"/>
          </a:xfrm>
          <a:prstGeom prst="line">
            <a:avLst/>
          </a:prstGeom>
          <a:ln w="12700">
            <a:solidFill>
              <a:schemeClr val="accent6"/>
            </a:solidFill>
          </a:ln>
        </p:spPr>
      </p:cxnSp>
      <p:sp>
        <p:nvSpPr>
          <p:cNvPr id="7" name="TextBox 6"/>
          <p:cNvSpPr txBox="1"/>
          <p:nvPr/>
        </p:nvSpPr>
        <p:spPr>
          <a:xfrm>
            <a:off x="45466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24×7</a:t>
            </a:r>
          </a:p>
        </p:txBody>
      </p:sp>
      <p:sp>
        <p:nvSpPr>
          <p:cNvPr id="8" name="TextBox 7"/>
          <p:cNvSpPr txBox="1"/>
          <p:nvPr/>
        </p:nvSpPr>
        <p:spPr>
          <a:xfrm>
            <a:off x="45466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ऑनलाइन सरकारी सेवाएँ</a:t>
            </a:r>
          </a:p>
        </p:txBody>
      </p:sp>
      <p:cxnSp>
        <p:nvCxnSpPr>
          <p:cNvPr id="9" name="Connector 8"/>
          <p:cNvCxnSpPr/>
          <p:nvPr/>
        </p:nvCxnSpPr>
        <p:spPr>
          <a:xfrm>
            <a:off x="7874000" y="2171700"/>
            <a:ext cx="0" cy="2170938"/>
          </a:xfrm>
          <a:prstGeom prst="line">
            <a:avLst/>
          </a:prstGeom>
          <a:ln w="12700">
            <a:solidFill>
              <a:schemeClr val="accent6"/>
            </a:solidFill>
          </a:ln>
        </p:spPr>
      </p:cxnSp>
      <p:sp>
        <p:nvSpPr>
          <p:cNvPr id="10" name="TextBox 9"/>
          <p:cNvSpPr txBox="1"/>
          <p:nvPr/>
        </p:nvSpPr>
        <p:spPr>
          <a:xfrm>
            <a:off x="81026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लाखों</a:t>
            </a:r>
          </a:p>
        </p:txBody>
      </p:sp>
      <p:sp>
        <p:nvSpPr>
          <p:cNvPr id="11" name="TextBox 10"/>
          <p:cNvSpPr txBox="1"/>
          <p:nvPr/>
        </p:nvSpPr>
        <p:spPr>
          <a:xfrm>
            <a:off x="81026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गाँवों में इंटरनेट</a:t>
            </a:r>
          </a:p>
        </p:txBody>
      </p:sp>
      <p:sp>
        <p:nvSpPr>
          <p:cNvPr id="12" name="TextBox 11"/>
          <p:cNvSpPr txBox="1"/>
          <p:nvPr/>
        </p:nvSpPr>
        <p:spPr>
          <a:xfrm>
            <a:off x="762000" y="5372100"/>
            <a:ext cx="10668000" cy="381000"/>
          </a:xfrm>
          <a:prstGeom prst="rect">
            <a:avLst/>
          </a:prstGeom>
          <a:noFill/>
        </p:spPr>
        <p:txBody>
          <a:bodyPr wrap="square" lIns="0" rIns="0" tIns="0" bIns="0" anchor="t">
            <a:normAutofit/>
          </a:bodyPr>
          <a:lstStyle/>
          <a:p>
            <a:pPr algn="l">
              <a:lnSpc>
                <a:spcPct val="115000"/>
              </a:lnSpc>
            </a:pPr>
            <a:r>
              <a:rPr sz="1200" b="0" i="1">
                <a:solidFill>
                  <a:schemeClr val="tx2"/>
                </a:solidFill>
                <a:latin typeface="+mn-lt"/>
                <a:cs typeface="+mn-cs"/>
              </a:rPr>
              <a:t>उदाहरण के लिए आँकड़े (सैंपल डेटा)।</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मुख्य तथ्य</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Rectangle 3"/>
          <p:cNvSpPr/>
          <p:nvPr/>
        </p:nvSpPr>
        <p:spPr>
          <a:xfrm>
            <a:off x="762000" y="1939290"/>
            <a:ext cx="3378200" cy="3810000"/>
          </a:xfrm>
          <a:prstGeom prst="rect">
            <a:avLst/>
          </a:prstGeom>
          <a:solidFill>
            <a:schemeClr val="bg2"/>
          </a:solidFill>
          <a:ln>
            <a:noFill/>
          </a:ln>
          <a:effectLst/>
        </p:spPr>
        <p:txBody>
          <a:bodyPr rtlCol="0" anchor="ctr"/>
          <a:lstStyle/>
          <a:p>
            <a:pPr algn="ctr"/>
          </a:p>
        </p:txBody>
      </p:sp>
      <p:sp>
        <p:nvSpPr>
          <p:cNvPr id="5" name="Rectangle 4"/>
          <p:cNvSpPr/>
          <p:nvPr/>
        </p:nvSpPr>
        <p:spPr>
          <a:xfrm>
            <a:off x="762000" y="1939290"/>
            <a:ext cx="47625" cy="3810000"/>
          </a:xfrm>
          <a:prstGeom prst="rect">
            <a:avLst/>
          </a:prstGeom>
          <a:solidFill>
            <a:schemeClr val="accent1"/>
          </a:solidFill>
          <a:ln>
            <a:noFill/>
          </a:ln>
          <a:effectLst/>
        </p:spPr>
        <p:txBody>
          <a:bodyPr rtlCol="0" anchor="ctr"/>
          <a:lstStyle/>
          <a:p>
            <a:pPr algn="ctr"/>
          </a:p>
        </p:txBody>
      </p:sp>
      <p:sp>
        <p:nvSpPr>
          <p:cNvPr id="6" name="Oval 5"/>
          <p:cNvSpPr/>
          <p:nvPr/>
        </p:nvSpPr>
        <p:spPr>
          <a:xfrm>
            <a:off x="1028700" y="2205990"/>
            <a:ext cx="533400" cy="533400"/>
          </a:xfrm>
          <a:prstGeom prst="ellipse">
            <a:avLst/>
          </a:prstGeom>
          <a:solidFill>
            <a:schemeClr val="accent1"/>
          </a:solidFill>
          <a:ln>
            <a:noFill/>
          </a:ln>
          <a:effectLst/>
        </p:spPr>
        <p:txBody>
          <a:bodyPr rtlCol="0" anchor="ctr"/>
          <a:lstStyle/>
          <a:p>
            <a:pPr algn="ctr"/>
          </a:p>
        </p:txBody>
      </p:sp>
      <p:sp>
        <p:nvSpPr>
          <p:cNvPr id="7" name="TextBox 6"/>
          <p:cNvSpPr txBox="1"/>
          <p:nvPr/>
        </p:nvSpPr>
        <p:spPr>
          <a:xfrm>
            <a:off x="10287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01</a:t>
            </a:r>
          </a:p>
        </p:txBody>
      </p:sp>
      <p:sp>
        <p:nvSpPr>
          <p:cNvPr id="8" name="TextBox 7"/>
          <p:cNvSpPr txBox="1"/>
          <p:nvPr/>
        </p:nvSpPr>
        <p:spPr>
          <a:xfrm>
            <a:off x="10287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डिजिटल ढाँचा</a:t>
            </a:r>
          </a:p>
        </p:txBody>
      </p:sp>
      <p:sp>
        <p:nvSpPr>
          <p:cNvPr id="9" name="TextBox 8"/>
          <p:cNvSpPr txBox="1"/>
          <p:nvPr/>
        </p:nvSpPr>
        <p:spPr>
          <a:xfrm>
            <a:off x="10287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हर नागरिक के लिए इंटरनेट।</a:t>
            </a:r>
          </a:p>
        </p:txBody>
      </p:sp>
      <p:sp>
        <p:nvSpPr>
          <p:cNvPr id="10" name="Rectangle 9"/>
          <p:cNvSpPr/>
          <p:nvPr/>
        </p:nvSpPr>
        <p:spPr>
          <a:xfrm>
            <a:off x="4406900" y="1939290"/>
            <a:ext cx="3378200" cy="3810000"/>
          </a:xfrm>
          <a:prstGeom prst="rect">
            <a:avLst/>
          </a:prstGeom>
          <a:solidFill>
            <a:schemeClr val="bg2"/>
          </a:solidFill>
          <a:ln>
            <a:noFill/>
          </a:ln>
          <a:effectLst/>
        </p:spPr>
        <p:txBody>
          <a:bodyPr rtlCol="0" anchor="ctr"/>
          <a:lstStyle/>
          <a:p>
            <a:pPr algn="ctr"/>
          </a:p>
        </p:txBody>
      </p:sp>
      <p:sp>
        <p:nvSpPr>
          <p:cNvPr id="11" name="Rectangle 10"/>
          <p:cNvSpPr/>
          <p:nvPr/>
        </p:nvSpPr>
        <p:spPr>
          <a:xfrm>
            <a:off x="4406900" y="1939290"/>
            <a:ext cx="47625" cy="3810000"/>
          </a:xfrm>
          <a:prstGeom prst="rect">
            <a:avLst/>
          </a:prstGeom>
          <a:solidFill>
            <a:schemeClr val="accent2"/>
          </a:solidFill>
          <a:ln>
            <a:noFill/>
          </a:ln>
          <a:effectLst/>
        </p:spPr>
        <p:txBody>
          <a:bodyPr rtlCol="0" anchor="ctr"/>
          <a:lstStyle/>
          <a:p>
            <a:pPr algn="ctr"/>
          </a:p>
        </p:txBody>
      </p:sp>
      <p:sp>
        <p:nvSpPr>
          <p:cNvPr id="12" name="Oval 11"/>
          <p:cNvSpPr/>
          <p:nvPr/>
        </p:nvSpPr>
        <p:spPr>
          <a:xfrm>
            <a:off x="4673600" y="2205990"/>
            <a:ext cx="533400" cy="533400"/>
          </a:xfrm>
          <a:prstGeom prst="ellipse">
            <a:avLst/>
          </a:prstGeom>
          <a:solidFill>
            <a:schemeClr val="accent1"/>
          </a:solidFill>
          <a:ln>
            <a:noFill/>
          </a:ln>
          <a:effectLst/>
        </p:spPr>
        <p:txBody>
          <a:bodyPr rtlCol="0" anchor="ctr"/>
          <a:lstStyle/>
          <a:p>
            <a:pPr algn="ctr"/>
          </a:p>
        </p:txBody>
      </p:sp>
      <p:sp>
        <p:nvSpPr>
          <p:cNvPr id="13" name="TextBox 12"/>
          <p:cNvSpPr txBox="1"/>
          <p:nvPr/>
        </p:nvSpPr>
        <p:spPr>
          <a:xfrm>
            <a:off x="46736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02</a:t>
            </a:r>
          </a:p>
        </p:txBody>
      </p:sp>
      <p:sp>
        <p:nvSpPr>
          <p:cNvPr id="14" name="TextBox 13"/>
          <p:cNvSpPr txBox="1"/>
          <p:nvPr/>
        </p:nvSpPr>
        <p:spPr>
          <a:xfrm>
            <a:off x="46736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ई-सेवाएँ</a:t>
            </a:r>
          </a:p>
        </p:txBody>
      </p:sp>
      <p:sp>
        <p:nvSpPr>
          <p:cNvPr id="15" name="TextBox 14"/>
          <p:cNvSpPr txBox="1"/>
          <p:nvPr/>
        </p:nvSpPr>
        <p:spPr>
          <a:xfrm>
            <a:off x="46736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घर बैठे सरकारी सेवाएँ।</a:t>
            </a:r>
          </a:p>
        </p:txBody>
      </p:sp>
      <p:sp>
        <p:nvSpPr>
          <p:cNvPr id="16" name="Rectangle 15"/>
          <p:cNvSpPr/>
          <p:nvPr/>
        </p:nvSpPr>
        <p:spPr>
          <a:xfrm>
            <a:off x="8051800" y="1939290"/>
            <a:ext cx="3378200" cy="3810000"/>
          </a:xfrm>
          <a:prstGeom prst="rect">
            <a:avLst/>
          </a:prstGeom>
          <a:solidFill>
            <a:schemeClr val="bg2"/>
          </a:solidFill>
          <a:ln>
            <a:noFill/>
          </a:ln>
          <a:effectLst/>
        </p:spPr>
        <p:txBody>
          <a:bodyPr rtlCol="0" anchor="ctr"/>
          <a:lstStyle/>
          <a:p>
            <a:pPr algn="ctr"/>
          </a:p>
        </p:txBody>
      </p:sp>
      <p:sp>
        <p:nvSpPr>
          <p:cNvPr id="17" name="Rectangle 16"/>
          <p:cNvSpPr/>
          <p:nvPr/>
        </p:nvSpPr>
        <p:spPr>
          <a:xfrm>
            <a:off x="8051800" y="1939290"/>
            <a:ext cx="47625" cy="3810000"/>
          </a:xfrm>
          <a:prstGeom prst="rect">
            <a:avLst/>
          </a:prstGeom>
          <a:solidFill>
            <a:schemeClr val="accent3"/>
          </a:solidFill>
          <a:ln>
            <a:noFill/>
          </a:ln>
          <a:effectLst/>
        </p:spPr>
        <p:txBody>
          <a:bodyPr rtlCol="0" anchor="ctr"/>
          <a:lstStyle/>
          <a:p>
            <a:pPr algn="ctr"/>
          </a:p>
        </p:txBody>
      </p:sp>
      <p:sp>
        <p:nvSpPr>
          <p:cNvPr id="18" name="Oval 17"/>
          <p:cNvSpPr/>
          <p:nvPr/>
        </p:nvSpPr>
        <p:spPr>
          <a:xfrm>
            <a:off x="8318500" y="2205990"/>
            <a:ext cx="533400" cy="533400"/>
          </a:xfrm>
          <a:prstGeom prst="ellipse">
            <a:avLst/>
          </a:prstGeom>
          <a:solidFill>
            <a:schemeClr val="accent1"/>
          </a:solidFill>
          <a:ln>
            <a:noFill/>
          </a:ln>
          <a:effectLst/>
        </p:spPr>
        <p:txBody>
          <a:bodyPr rtlCol="0" anchor="ctr"/>
          <a:lstStyle/>
          <a:p>
            <a:pPr algn="ctr"/>
          </a:p>
        </p:txBody>
      </p:sp>
      <p:sp>
        <p:nvSpPr>
          <p:cNvPr id="19" name="TextBox 18"/>
          <p:cNvSpPr txBox="1"/>
          <p:nvPr/>
        </p:nvSpPr>
        <p:spPr>
          <a:xfrm>
            <a:off x="83185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03</a:t>
            </a:r>
          </a:p>
        </p:txBody>
      </p:sp>
      <p:sp>
        <p:nvSpPr>
          <p:cNvPr id="20" name="TextBox 19"/>
          <p:cNvSpPr txBox="1"/>
          <p:nvPr/>
        </p:nvSpPr>
        <p:spPr>
          <a:xfrm>
            <a:off x="83185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डिजिटल साक्षरता</a:t>
            </a:r>
          </a:p>
        </p:txBody>
      </p:sp>
      <p:sp>
        <p:nvSpPr>
          <p:cNvPr id="21" name="TextBox 20"/>
          <p:cNvSpPr txBox="1"/>
          <p:nvPr/>
        </p:nvSpPr>
        <p:spPr>
          <a:xfrm>
            <a:off x="83185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सबको तकनीक का ज्ञान।</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तीन मुख्य स्तंभ</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Oval 3"/>
          <p:cNvSpPr/>
          <p:nvPr/>
        </p:nvSpPr>
        <p:spPr>
          <a:xfrm>
            <a:off x="1476375" y="1981200"/>
            <a:ext cx="1238250" cy="1238250"/>
          </a:xfrm>
          <a:prstGeom prst="ellipse">
            <a:avLst/>
          </a:prstGeom>
          <a:solidFill>
            <a:schemeClr val="accent1"/>
          </a:solidFill>
          <a:ln>
            <a:noFill/>
          </a:ln>
          <a:effectLst/>
        </p:spPr>
        <p:txBody>
          <a:bodyPr rtlCol="0" anchor="ctr"/>
          <a:lstStyle/>
          <a:p>
            <a:pPr algn="ctr"/>
          </a:p>
        </p:txBody>
      </p:sp>
      <p:sp>
        <p:nvSpPr>
          <p:cNvPr id="5" name="TextBox 4"/>
          <p:cNvSpPr txBox="1"/>
          <p:nvPr/>
        </p:nvSpPr>
        <p:spPr>
          <a:xfrm>
            <a:off x="1476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bg1"/>
                </a:solidFill>
                <a:latin typeface="+mj-lt"/>
                <a:cs typeface="+mj-cs"/>
              </a:rPr>
              <a:t>01</a:t>
            </a:r>
          </a:p>
        </p:txBody>
      </p:sp>
      <p:cxnSp>
        <p:nvCxnSpPr>
          <p:cNvPr id="6" name="Connector 5"/>
          <p:cNvCxnSpPr/>
          <p:nvPr/>
        </p:nvCxnSpPr>
        <p:spPr>
          <a:xfrm>
            <a:off x="2790825" y="2600325"/>
            <a:ext cx="1276350" cy="0"/>
          </a:xfrm>
          <a:prstGeom prst="line">
            <a:avLst/>
          </a:prstGeom>
          <a:ln w="19050">
            <a:solidFill>
              <a:schemeClr val="accent6"/>
            </a:solidFill>
            <a:prstDash val="dash"/>
          </a:ln>
        </p:spPr>
      </p:cxnSp>
      <p:sp>
        <p:nvSpPr>
          <p:cNvPr id="7" name="TextBox 6"/>
          <p:cNvSpPr txBox="1"/>
          <p:nvPr/>
        </p:nvSpPr>
        <p:spPr>
          <a:xfrm>
            <a:off x="857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पंजीकरण</a:t>
            </a:r>
          </a:p>
        </p:txBody>
      </p:sp>
      <p:sp>
        <p:nvSpPr>
          <p:cNvPr id="8" name="TextBox 7"/>
          <p:cNvSpPr txBox="1"/>
          <p:nvPr/>
        </p:nvSpPr>
        <p:spPr>
          <a:xfrm>
            <a:off x="895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मोबाइल नंबर से</a:t>
            </a:r>
          </a:p>
        </p:txBody>
      </p:sp>
      <p:sp>
        <p:nvSpPr>
          <p:cNvPr id="9" name="Oval 8"/>
          <p:cNvSpPr/>
          <p:nvPr/>
        </p:nvSpPr>
        <p:spPr>
          <a:xfrm>
            <a:off x="4143375" y="1981200"/>
            <a:ext cx="1238250" cy="1238250"/>
          </a:xfrm>
          <a:prstGeom prst="ellipse">
            <a:avLst/>
          </a:prstGeom>
          <a:solidFill>
            <a:schemeClr val="accent5"/>
          </a:solidFill>
          <a:ln>
            <a:noFill/>
          </a:ln>
          <a:effectLst/>
        </p:spPr>
        <p:txBody>
          <a:bodyPr rtlCol="0" anchor="ctr"/>
          <a:lstStyle/>
          <a:p>
            <a:pPr algn="ctr"/>
          </a:p>
        </p:txBody>
      </p:sp>
      <p:sp>
        <p:nvSpPr>
          <p:cNvPr id="10" name="TextBox 9"/>
          <p:cNvSpPr txBox="1"/>
          <p:nvPr/>
        </p:nvSpPr>
        <p:spPr>
          <a:xfrm>
            <a:off x="4143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tx1"/>
                </a:solidFill>
                <a:latin typeface="+mj-lt"/>
                <a:cs typeface="+mj-cs"/>
              </a:rPr>
              <a:t>02</a:t>
            </a:r>
          </a:p>
        </p:txBody>
      </p:sp>
      <p:cxnSp>
        <p:nvCxnSpPr>
          <p:cNvPr id="11" name="Connector 10"/>
          <p:cNvCxnSpPr/>
          <p:nvPr/>
        </p:nvCxnSpPr>
        <p:spPr>
          <a:xfrm>
            <a:off x="5457825" y="2600325"/>
            <a:ext cx="1276350" cy="0"/>
          </a:xfrm>
          <a:prstGeom prst="line">
            <a:avLst/>
          </a:prstGeom>
          <a:ln w="19050">
            <a:solidFill>
              <a:schemeClr val="accent6"/>
            </a:solidFill>
            <a:prstDash val="dash"/>
          </a:ln>
        </p:spPr>
      </p:cxnSp>
      <p:sp>
        <p:nvSpPr>
          <p:cNvPr id="12" name="TextBox 11"/>
          <p:cNvSpPr txBox="1"/>
          <p:nvPr/>
        </p:nvSpPr>
        <p:spPr>
          <a:xfrm>
            <a:off x="3524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आवेदन</a:t>
            </a:r>
          </a:p>
        </p:txBody>
      </p:sp>
      <p:sp>
        <p:nvSpPr>
          <p:cNvPr id="13" name="TextBox 12"/>
          <p:cNvSpPr txBox="1"/>
          <p:nvPr/>
        </p:nvSpPr>
        <p:spPr>
          <a:xfrm>
            <a:off x="3562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फ़ॉर्म ऑनलाइन भरें</a:t>
            </a:r>
          </a:p>
        </p:txBody>
      </p:sp>
      <p:sp>
        <p:nvSpPr>
          <p:cNvPr id="14" name="Oval 13"/>
          <p:cNvSpPr/>
          <p:nvPr/>
        </p:nvSpPr>
        <p:spPr>
          <a:xfrm>
            <a:off x="6810375" y="1981200"/>
            <a:ext cx="1238250" cy="1238250"/>
          </a:xfrm>
          <a:prstGeom prst="ellipse">
            <a:avLst/>
          </a:prstGeom>
          <a:solidFill>
            <a:schemeClr val="accent1"/>
          </a:solidFill>
          <a:ln>
            <a:noFill/>
          </a:ln>
          <a:effectLst/>
        </p:spPr>
        <p:txBody>
          <a:bodyPr rtlCol="0" anchor="ctr"/>
          <a:lstStyle/>
          <a:p>
            <a:pPr algn="ctr"/>
          </a:p>
        </p:txBody>
      </p:sp>
      <p:sp>
        <p:nvSpPr>
          <p:cNvPr id="15" name="TextBox 14"/>
          <p:cNvSpPr txBox="1"/>
          <p:nvPr/>
        </p:nvSpPr>
        <p:spPr>
          <a:xfrm>
            <a:off x="6810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bg1"/>
                </a:solidFill>
                <a:latin typeface="+mj-lt"/>
                <a:cs typeface="+mj-cs"/>
              </a:rPr>
              <a:t>03</a:t>
            </a:r>
          </a:p>
        </p:txBody>
      </p:sp>
      <p:cxnSp>
        <p:nvCxnSpPr>
          <p:cNvPr id="16" name="Connector 15"/>
          <p:cNvCxnSpPr/>
          <p:nvPr/>
        </p:nvCxnSpPr>
        <p:spPr>
          <a:xfrm>
            <a:off x="8124825" y="2600325"/>
            <a:ext cx="1276350" cy="0"/>
          </a:xfrm>
          <a:prstGeom prst="line">
            <a:avLst/>
          </a:prstGeom>
          <a:ln w="19050">
            <a:solidFill>
              <a:schemeClr val="accent6"/>
            </a:solidFill>
            <a:prstDash val="dash"/>
          </a:ln>
        </p:spPr>
      </p:cxnSp>
      <p:sp>
        <p:nvSpPr>
          <p:cNvPr id="17" name="TextBox 16"/>
          <p:cNvSpPr txBox="1"/>
          <p:nvPr/>
        </p:nvSpPr>
        <p:spPr>
          <a:xfrm>
            <a:off x="6191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भुगतान</a:t>
            </a:r>
          </a:p>
        </p:txBody>
      </p:sp>
      <p:sp>
        <p:nvSpPr>
          <p:cNvPr id="18" name="TextBox 17"/>
          <p:cNvSpPr txBox="1"/>
          <p:nvPr/>
        </p:nvSpPr>
        <p:spPr>
          <a:xfrm>
            <a:off x="6229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UPI या कार्ड से</a:t>
            </a:r>
          </a:p>
        </p:txBody>
      </p:sp>
      <p:sp>
        <p:nvSpPr>
          <p:cNvPr id="19" name="Oval 18"/>
          <p:cNvSpPr/>
          <p:nvPr/>
        </p:nvSpPr>
        <p:spPr>
          <a:xfrm>
            <a:off x="9477375" y="1981200"/>
            <a:ext cx="1238250" cy="1238250"/>
          </a:xfrm>
          <a:prstGeom prst="ellipse">
            <a:avLst/>
          </a:prstGeom>
          <a:solidFill>
            <a:schemeClr val="accent5"/>
          </a:solidFill>
          <a:ln>
            <a:noFill/>
          </a:ln>
          <a:effectLst/>
        </p:spPr>
        <p:txBody>
          <a:bodyPr rtlCol="0" anchor="ctr"/>
          <a:lstStyle/>
          <a:p>
            <a:pPr algn="ctr"/>
          </a:p>
        </p:txBody>
      </p:sp>
      <p:sp>
        <p:nvSpPr>
          <p:cNvPr id="20" name="TextBox 19"/>
          <p:cNvSpPr txBox="1"/>
          <p:nvPr/>
        </p:nvSpPr>
        <p:spPr>
          <a:xfrm>
            <a:off x="9477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tx1"/>
                </a:solidFill>
                <a:latin typeface="+mj-lt"/>
                <a:cs typeface="+mj-cs"/>
              </a:rPr>
              <a:t>04</a:t>
            </a:r>
          </a:p>
        </p:txBody>
      </p:sp>
      <p:sp>
        <p:nvSpPr>
          <p:cNvPr id="21" name="TextBox 20"/>
          <p:cNvSpPr txBox="1"/>
          <p:nvPr/>
        </p:nvSpPr>
        <p:spPr>
          <a:xfrm>
            <a:off x="8858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प्रमाणपत्र</a:t>
            </a:r>
          </a:p>
        </p:txBody>
      </p:sp>
      <p:sp>
        <p:nvSpPr>
          <p:cNvPr id="22" name="TextBox 21"/>
          <p:cNvSpPr txBox="1"/>
          <p:nvPr/>
        </p:nvSpPr>
        <p:spPr>
          <a:xfrm>
            <a:off x="8896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डिजिटल रूप में पाएँ</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ऑनलाइन सेवा कैसे लें</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4" name="Connector 3"/>
          <p:cNvCxnSpPr/>
          <p:nvPr/>
        </p:nvCxnSpPr>
        <p:spPr>
          <a:xfrm>
            <a:off x="762000" y="1657350"/>
            <a:ext cx="10668000" cy="0"/>
          </a:xfrm>
          <a:prstGeom prst="line">
            <a:avLst/>
          </a:prstGeom>
          <a:ln w="12700">
            <a:solidFill>
              <a:schemeClr val="accent6"/>
            </a:solidFill>
          </a:ln>
        </p:spPr>
      </p:cxnSp>
      <p:sp>
        <p:nvSpPr>
          <p:cNvPr id="5" name="Image placeholder (right-click &gt; Format Shape &gt; Picture fill)"/>
          <p:cNvSpPr/>
          <p:nvPr/>
        </p:nvSpPr>
        <p:spPr>
          <a:xfrm>
            <a:off x="7162800" y="1885950"/>
            <a:ext cx="4267200" cy="3962400"/>
          </a:xfrm>
          <a:prstGeom prst="roundRect">
            <a:avLst>
              <a:gd name="adj" fmla="val 7932"/>
            </a:avLst>
          </a:prstGeom>
          <a:solidFill>
            <a:schemeClr val="bg2"/>
          </a:solidFill>
          <a:ln>
            <a:noFill/>
          </a:ln>
          <a:effectLst/>
        </p:spPr>
        <p:txBody>
          <a:bodyPr rtlCol="0" anchor="ctr"/>
          <a:lstStyle/>
          <a:p>
            <a:pPr algn="ctr"/>
          </a:p>
        </p:txBody>
      </p:sp>
      <p:sp>
        <p:nvSpPr>
          <p:cNvPr id="6" name="Freeform 5"/>
          <p:cNvSpPr/>
          <p:nvPr/>
        </p:nvSpPr>
        <p:spPr>
          <a:xfrm>
            <a:off x="8686800" y="3653790"/>
            <a:ext cx="1219200" cy="487680"/>
          </a:xfrm>
          <a:custGeom>
            <a:avLst/>
            <a:gdLst/>
            <a:ahLst/>
            <a:cxnLst/>
            <a:rect l="l" t="t" r="r" b="b"/>
            <a:pathLst>
              <a:path w="1219200" h="487680">
                <a:moveTo>
                  <a:pt x="0" y="487680"/>
                </a:moveTo>
                <a:lnTo>
                  <a:pt x="457200" y="0"/>
                </a:lnTo>
                <a:lnTo>
                  <a:pt x="731520" y="304800"/>
                </a:lnTo>
                <a:lnTo>
                  <a:pt x="883920" y="152400"/>
                </a:lnTo>
                <a:lnTo>
                  <a:pt x="1219200" y="487680"/>
                </a:lnTo>
                <a:close/>
              </a:path>
            </a:pathLst>
          </a:custGeom>
          <a:solidFill>
            <a:schemeClr val="tx1">
              <a:alpha val="28000"/>
            </a:schemeClr>
          </a:solidFill>
          <a:ln>
            <a:noFill/>
          </a:ln>
          <a:effectLst/>
        </p:spPr>
        <p:txBody>
          <a:bodyPr rtlCol="0" anchor="ctr"/>
          <a:lstStyle/>
          <a:p>
            <a:pPr algn="ctr"/>
          </a:p>
        </p:txBody>
      </p:sp>
      <p:sp>
        <p:nvSpPr>
          <p:cNvPr id="7" name="Oval 6"/>
          <p:cNvSpPr/>
          <p:nvPr/>
        </p:nvSpPr>
        <p:spPr>
          <a:xfrm>
            <a:off x="9509760" y="3409950"/>
            <a:ext cx="231648" cy="231648"/>
          </a:xfrm>
          <a:prstGeom prst="ellipse">
            <a:avLst/>
          </a:prstGeom>
          <a:solidFill>
            <a:schemeClr val="tx1">
              <a:alpha val="28000"/>
            </a:schemeClr>
          </a:solidFill>
          <a:ln>
            <a:noFill/>
          </a:ln>
          <a:effectLst/>
        </p:spPr>
        <p:txBody>
          <a:bodyPr rtlCol="0" anchor="ctr"/>
          <a:lstStyle/>
          <a:p>
            <a:pPr algn="ctr"/>
          </a:p>
        </p:txBody>
      </p:sp>
      <p:sp>
        <p:nvSpPr>
          <p:cNvPr id="8" name="TextBox 7"/>
          <p:cNvSpPr txBox="1"/>
          <p:nvPr/>
        </p:nvSpPr>
        <p:spPr>
          <a:xfrm>
            <a:off x="7258050" y="4232910"/>
            <a:ext cx="4076700" cy="228600"/>
          </a:xfrm>
          <a:prstGeom prst="rect">
            <a:avLst/>
          </a:prstGeom>
          <a:noFill/>
        </p:spPr>
        <p:txBody>
          <a:bodyPr wrap="square" lIns="0" rIns="0" tIns="0" bIns="0" anchor="t">
            <a:spAutoFit/>
          </a:bodyPr>
          <a:lstStyle/>
          <a:p>
            <a:pPr algn="ctr">
              <a:lnSpc>
                <a:spcPct val="115000"/>
              </a:lnSpc>
            </a:pPr>
            <a:r>
              <a:rPr sz="1100" b="0" i="0">
                <a:solidFill>
                  <a:schemeClr val="tx1"/>
                </a:solidFill>
                <a:latin typeface="+mn-lt"/>
                <a:cs typeface="+mn-cs"/>
              </a:rPr>
              <a:t>Image</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लाभ</a:t>
            </a:r>
          </a:p>
        </p:txBody>
      </p:sp>
      <p:sp>
        <p:nvSpPr>
          <p:cNvPr id="3" name="Content Placeholder 2"/>
          <p:cNvSpPr>
            <a:spLocks noGrp="1"/>
          </p:cNvSpPr>
          <p:nvPr>
            <p:ph idx="1"/>
          </p:nvPr>
        </p:nvSpPr>
        <p:spPr>
          <a:xfrm>
            <a:off x="762000" y="1943100"/>
            <a:ext cx="5974080" cy="3905250"/>
          </a:xfrm>
        </p:spPr>
        <p:txBody>
          <a:bodyPr wrap="square" lIns="0" rIns="0" tIns="0" bIns="0">
            <a:normAutofit/>
          </a:bodyPr>
          <a:lstStyle/>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समय और पैसे की बचत</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भ्रष्टाचार में कमी</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ग्रामीण क्षेत्रों तक सेवाएँ</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नए रोज़गार के अवसर</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Rounded Rectangle 3"/>
          <p:cNvSpPr/>
          <p:nvPr/>
        </p:nvSpPr>
        <p:spPr>
          <a:xfrm>
            <a:off x="762000" y="1885950"/>
            <a:ext cx="5162550" cy="609600"/>
          </a:xfrm>
          <a:prstGeom prst="roundRect">
            <a:avLst>
              <a:gd name="adj" fmla="val 20625"/>
            </a:avLst>
          </a:prstGeom>
          <a:solidFill>
            <a:schemeClr val="accent1"/>
          </a:solidFill>
          <a:ln>
            <a:noFill/>
          </a:ln>
          <a:effectLst/>
        </p:spPr>
        <p:txBody>
          <a:bodyPr rtlCol="0" anchor="ctr"/>
          <a:lstStyle/>
          <a:p>
            <a:pPr algn="ctr"/>
          </a:p>
        </p:txBody>
      </p:sp>
      <p:sp>
        <p:nvSpPr>
          <p:cNvPr id="5" name="TextBox 4"/>
          <p:cNvSpPr txBox="1"/>
          <p:nvPr/>
        </p:nvSpPr>
        <p:spPr>
          <a:xfrm>
            <a:off x="990600" y="1885950"/>
            <a:ext cx="4705350" cy="609600"/>
          </a:xfrm>
          <a:prstGeom prst="rect">
            <a:avLst/>
          </a:prstGeom>
          <a:noFill/>
        </p:spPr>
        <p:txBody>
          <a:bodyPr wrap="square" lIns="0" rIns="0" tIns="0" bIns="0" anchor="ctr">
            <a:normAutofit/>
          </a:bodyPr>
          <a:lstStyle/>
          <a:p>
            <a:pPr algn="l">
              <a:lnSpc>
                <a:spcPct val="115000"/>
              </a:lnSpc>
            </a:pPr>
            <a:r>
              <a:rPr sz="2400" b="1" i="0">
                <a:solidFill>
                  <a:schemeClr val="bg1"/>
                </a:solidFill>
                <a:latin typeface="+mj-lt"/>
                <a:cs typeface="+mj-cs"/>
              </a:rPr>
              <a:t>चुनौतियाँ</a:t>
            </a:r>
          </a:p>
        </p:txBody>
      </p:sp>
      <p:sp>
        <p:nvSpPr>
          <p:cNvPr id="6" name="TextBox 5"/>
          <p:cNvSpPr txBox="1"/>
          <p:nvPr/>
        </p:nvSpPr>
        <p:spPr>
          <a:xfrm>
            <a:off x="838200" y="2724150"/>
            <a:ext cx="5010150" cy="3048000"/>
          </a:xfrm>
          <a:prstGeom prst="rect">
            <a:avLst/>
          </a:prstGeom>
          <a:noFill/>
        </p:spPr>
        <p:txBody>
          <a:bodyPr wrap="square" lIns="0" rIns="0" tIns="0" bIns="0">
            <a:normAutofit/>
          </a:bodyPr>
          <a:lstStyle/>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इंटरनेट की कमी</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साइबर धोखाधड़ी</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डिजिटल अशिक्षा</a:t>
            </a:r>
          </a:p>
        </p:txBody>
      </p:sp>
      <p:sp>
        <p:nvSpPr>
          <p:cNvPr id="7" name="Rounded Rectangle 6"/>
          <p:cNvSpPr/>
          <p:nvPr/>
        </p:nvSpPr>
        <p:spPr>
          <a:xfrm>
            <a:off x="6267450" y="1885950"/>
            <a:ext cx="5162550" cy="609600"/>
          </a:xfrm>
          <a:prstGeom prst="roundRect">
            <a:avLst>
              <a:gd name="adj" fmla="val 20625"/>
            </a:avLst>
          </a:prstGeom>
          <a:solidFill>
            <a:schemeClr val="accent2"/>
          </a:solidFill>
          <a:ln>
            <a:noFill/>
          </a:ln>
          <a:effectLst/>
        </p:spPr>
        <p:txBody>
          <a:bodyPr rtlCol="0" anchor="ctr"/>
          <a:lstStyle/>
          <a:p>
            <a:pPr algn="ctr"/>
          </a:p>
        </p:txBody>
      </p:sp>
      <p:sp>
        <p:nvSpPr>
          <p:cNvPr id="8" name="TextBox 7"/>
          <p:cNvSpPr txBox="1"/>
          <p:nvPr/>
        </p:nvSpPr>
        <p:spPr>
          <a:xfrm>
            <a:off x="6496050" y="1885950"/>
            <a:ext cx="4705350" cy="609600"/>
          </a:xfrm>
          <a:prstGeom prst="rect">
            <a:avLst/>
          </a:prstGeom>
          <a:noFill/>
        </p:spPr>
        <p:txBody>
          <a:bodyPr wrap="square" lIns="0" rIns="0" tIns="0" bIns="0" anchor="ctr">
            <a:normAutofit/>
          </a:bodyPr>
          <a:lstStyle/>
          <a:p>
            <a:pPr algn="l">
              <a:lnSpc>
                <a:spcPct val="115000"/>
              </a:lnSpc>
            </a:pPr>
            <a:r>
              <a:rPr sz="2400" b="1" i="0">
                <a:solidFill>
                  <a:schemeClr val="bg1"/>
                </a:solidFill>
                <a:latin typeface="+mj-lt"/>
                <a:cs typeface="+mj-cs"/>
              </a:rPr>
              <a:t>समाधान</a:t>
            </a:r>
          </a:p>
        </p:txBody>
      </p:sp>
      <p:sp>
        <p:nvSpPr>
          <p:cNvPr id="9" name="TextBox 8"/>
          <p:cNvSpPr txBox="1"/>
          <p:nvPr/>
        </p:nvSpPr>
        <p:spPr>
          <a:xfrm>
            <a:off x="6343650" y="2724150"/>
            <a:ext cx="5010150" cy="3048000"/>
          </a:xfrm>
          <a:prstGeom prst="rect">
            <a:avLst/>
          </a:prstGeom>
          <a:noFill/>
        </p:spPr>
        <p:txBody>
          <a:bodyPr wrap="square" lIns="0" rIns="0" tIns="0" bIns="0">
            <a:normAutofit/>
          </a:bodyPr>
          <a:lstStyle/>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नेटवर्क विस्तार</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साइबर जागरूकता</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प्रशिक्षण केंद्र</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चुनौतियाँ और समाधान</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chemeClr val="bg2"/>
        </a:solidFill>
        <a:effectLst/>
      </p:bgPr>
    </p:bg>
    <p:spTree>
      <p:nvGrpSpPr>
        <p:cNvPr id="1" name=""/>
        <p:cNvGrpSpPr/>
        <p:nvPr/>
      </p:nvGrpSpPr>
      <p:grpSpPr/>
      <p:sp>
        <p:nvSpPr>
          <p:cNvPr id="2" name="TextBox 1"/>
          <p:cNvSpPr txBox="1"/>
          <p:nvPr/>
        </p:nvSpPr>
        <p:spPr>
          <a:xfrm>
            <a:off x="5334000" y="666750"/>
            <a:ext cx="1524000" cy="1428750"/>
          </a:xfrm>
          <a:prstGeom prst="rect">
            <a:avLst/>
          </a:prstGeom>
          <a:noFill/>
        </p:spPr>
        <p:txBody>
          <a:bodyPr wrap="square" lIns="0" rIns="0" tIns="0" bIns="0" anchor="t">
            <a:spAutoFit/>
          </a:bodyPr>
          <a:lstStyle/>
          <a:p>
            <a:pPr algn="ctr">
              <a:lnSpc>
                <a:spcPct val="115000"/>
              </a:lnSpc>
            </a:pPr>
            <a:r>
              <a:rPr sz="9200" b="1" i="0">
                <a:solidFill>
                  <a:schemeClr val="accent1"/>
                </a:solidFill>
                <a:latin typeface="+mj-lt"/>
                <a:cs typeface="+mj-cs"/>
              </a:rPr>
              <a:t>“</a:t>
            </a:r>
          </a:p>
        </p:txBody>
      </p:sp>
      <p:sp>
        <p:nvSpPr>
          <p:cNvPr id="3" name="TextBox 2"/>
          <p:cNvSpPr txBox="1"/>
          <p:nvPr/>
        </p:nvSpPr>
        <p:spPr>
          <a:xfrm>
            <a:off x="1905000" y="2190750"/>
            <a:ext cx="8382000" cy="2381250"/>
          </a:xfrm>
          <a:prstGeom prst="rect">
            <a:avLst/>
          </a:prstGeom>
          <a:noFill/>
        </p:spPr>
        <p:txBody>
          <a:bodyPr wrap="square" lIns="0" rIns="0" tIns="0" bIns="0" anchor="ctr">
            <a:normAutofit/>
          </a:bodyPr>
          <a:lstStyle/>
          <a:p>
            <a:pPr algn="ctr">
              <a:lnSpc>
                <a:spcPct val="115000"/>
              </a:lnSpc>
            </a:pPr>
            <a:r>
              <a:rPr sz="4000" b="0" i="0">
                <a:solidFill>
                  <a:schemeClr val="tx1"/>
                </a:solidFill>
                <a:latin typeface="+mj-lt"/>
                <a:cs typeface="+mj-cs"/>
              </a:rPr>
              <a:t>तकनीक तभी सार्थक है जब वह सबके काम आए।</a:t>
            </a:r>
          </a:p>
        </p:txBody>
      </p:sp>
      <p:sp>
        <p:nvSpPr>
          <p:cNvPr id="4" name="TextBox 3"/>
          <p:cNvSpPr txBox="1"/>
          <p:nvPr/>
        </p:nvSpPr>
        <p:spPr>
          <a:xfrm>
            <a:off x="1905000" y="4857750"/>
            <a:ext cx="8382000" cy="285750"/>
          </a:xfrm>
          <a:prstGeom prst="rect">
            <a:avLst/>
          </a:prstGeom>
          <a:noFill/>
        </p:spPr>
        <p:txBody>
          <a:bodyPr wrap="square" lIns="0" rIns="0" tIns="0" bIns="0" anchor="t">
            <a:normAutofit/>
          </a:bodyPr>
          <a:lstStyle/>
          <a:p>
            <a:pPr algn="ctr">
              <a:lnSpc>
                <a:spcPct val="115000"/>
              </a:lnSpc>
            </a:pPr>
            <a:r>
              <a:rPr sz="1600" b="1" i="0" spc="150">
                <a:solidFill>
                  <a:schemeClr val="tx1"/>
                </a:solidFill>
                <a:latin typeface="+mn-lt"/>
                <a:cs typeface="+mn-cs"/>
              </a:rPr>
              <a:t>एक विचार</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4" name="Connector 3"/>
          <p:cNvCxnSpPr/>
          <p:nvPr/>
        </p:nvCxnSpPr>
        <p:spPr>
          <a:xfrm>
            <a:off x="762000" y="1657350"/>
            <a:ext cx="10668000" cy="0"/>
          </a:xfrm>
          <a:prstGeom prst="line">
            <a:avLst/>
          </a:prstGeom>
          <a:ln w="12700">
            <a:solidFill>
              <a:schemeClr val="accent6"/>
            </a:solidFill>
          </a:ln>
        </p:spPr>
      </p:cxn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निष्कर्ष</a:t>
            </a:r>
          </a:p>
        </p:txBody>
      </p:sp>
      <p:sp>
        <p:nvSpPr>
          <p:cNvPr id="3" name="Content Placeholder 2"/>
          <p:cNvSpPr>
            <a:spLocks noGrp="1"/>
          </p:cNvSpPr>
          <p:nvPr>
            <p:ph idx="1"/>
          </p:nvPr>
        </p:nvSpPr>
        <p:spPr>
          <a:xfrm>
            <a:off x="762000" y="1943100"/>
            <a:ext cx="8534400" cy="3905250"/>
          </a:xfrm>
        </p:spPr>
        <p:txBody>
          <a:bodyPr wrap="square" lIns="0" rIns="0" tIns="0" bIns="0">
            <a:normAutofit/>
          </a:bodyPr>
          <a:lstStyle/>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डिजिटल इंडिया ने जीवन आसान बनाया है</a:t>
            </a:r>
          </a:p>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सुरक्षा और जागरूकता ज़रूरी है</a:t>
            </a:r>
          </a:p>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हर नागरिक को डिजिटल साक्षर बनाना लक्ष्य है</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chemeClr val="tx1"/>
        </a:solidFill>
        <a:effectLst/>
      </p:bgPr>
    </p:bg>
    <p:spTree>
      <p:nvGrpSpPr>
        <p:cNvPr id="1" name=""/>
        <p:cNvGrpSpPr/>
        <p:nvPr/>
      </p:nvGrpSpPr>
      <p:grpSpPr/>
      <p:sp>
        <p:nvSpPr>
          <p:cNvPr id="4" name="TextBox 3"/>
          <p:cNvSpPr txBox="1"/>
          <p:nvPr/>
        </p:nvSpPr>
        <p:spPr>
          <a:xfrm>
            <a:off x="762000" y="2000250"/>
            <a:ext cx="10668000" cy="381000"/>
          </a:xfrm>
          <a:prstGeom prst="rect">
            <a:avLst/>
          </a:prstGeom>
          <a:noFill/>
        </p:spPr>
        <p:txBody>
          <a:bodyPr wrap="square" lIns="0" rIns="0" tIns="0" bIns="0" anchor="t">
            <a:spAutoFit/>
          </a:bodyPr>
          <a:lstStyle/>
          <a:p>
            <a:pPr algn="ctr">
              <a:lnSpc>
                <a:spcPct val="115000"/>
              </a:lnSpc>
            </a:pPr>
            <a:r>
              <a:rPr sz="1600" b="1" i="0" spc="300">
                <a:solidFill>
                  <a:schemeClr val="bg1"/>
                </a:solidFill>
                <a:latin typeface="+mn-lt"/>
                <a:cs typeface="+mn-cs"/>
              </a:rPr>
              <a:t>SECTION 03</a:t>
            </a:r>
          </a:p>
        </p:txBody>
      </p:sp>
      <p:sp>
        <p:nvSpPr>
          <p:cNvPr id="2" name="Title 1"/>
          <p:cNvSpPr>
            <a:spLocks noGrp="1"/>
          </p:cNvSpPr>
          <p:nvPr>
            <p:ph type="title"/>
          </p:nvPr>
        </p:nvSpPr>
        <p:spPr>
          <a:xfrm>
            <a:off x="1524000" y="2476500"/>
            <a:ext cx="9144000" cy="1619250"/>
          </a:xfrm>
        </p:spPr>
        <p:txBody>
          <a:bodyPr wrap="square" lIns="0" rIns="0" tIns="0" bIns="0" anchor="ctr">
            <a:normAutofit/>
          </a:bodyPr>
          <a:lstStyle/>
          <a:p>
            <a:pPr algn="ctr">
              <a:lnSpc>
                <a:spcPct val="105000"/>
              </a:lnSpc>
            </a:pPr>
            <a:r>
              <a:rPr sz="6000" b="1" i="0">
                <a:solidFill>
                  <a:schemeClr val="bg1"/>
                </a:solidFill>
                <a:latin typeface="+mj-lt"/>
                <a:cs typeface="+mj-cs"/>
              </a:rPr>
              <a:t>जल संरक्षण</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762000" y="762000"/>
            <a:ext cx="95250" cy="5334000"/>
          </a:xfrm>
          <a:prstGeom prst="rect">
            <a:avLst/>
          </a:prstGeom>
          <a:solidFill>
            <a:schemeClr val="accent1"/>
          </a:solidFill>
          <a:ln>
            <a:noFill/>
          </a:ln>
          <a:effectLst/>
        </p:spPr>
        <p:txBody>
          <a:bodyPr rtlCol="0" anchor="ctr"/>
          <a:lstStyle/>
          <a:p>
            <a:pPr algn="ctr"/>
          </a:p>
        </p:txBody>
      </p:sp>
      <p:sp>
        <p:nvSpPr>
          <p:cNvPr id="3" name="TextBox 2"/>
          <p:cNvSpPr txBox="1"/>
          <p:nvPr/>
        </p:nvSpPr>
        <p:spPr>
          <a:xfrm>
            <a:off x="1333500" y="1143000"/>
            <a:ext cx="8778240" cy="3810000"/>
          </a:xfrm>
          <a:prstGeom prst="rect">
            <a:avLst/>
          </a:prstGeom>
          <a:noFill/>
        </p:spPr>
        <p:txBody>
          <a:bodyPr wrap="square" lIns="0" rIns="0" tIns="0" bIns="0" anchor="ctr">
            <a:normAutofit/>
          </a:bodyPr>
          <a:lstStyle/>
          <a:p>
            <a:pPr algn="l">
              <a:lnSpc>
                <a:spcPct val="115000"/>
              </a:lnSpc>
            </a:pPr>
            <a:r>
              <a:rPr sz="5600" b="1" i="0">
                <a:solidFill>
                  <a:schemeClr val="tx1"/>
                </a:solidFill>
                <a:latin typeface="+mj-lt"/>
                <a:cs typeface="+mj-cs"/>
              </a:rPr>
              <a:t>हर बूँद कीमती है</a:t>
            </a:r>
          </a:p>
        </p:txBody>
      </p:sp>
      <p:sp>
        <p:nvSpPr>
          <p:cNvPr id="4" name="TextBox 3"/>
          <p:cNvSpPr txBox="1"/>
          <p:nvPr/>
        </p:nvSpPr>
        <p:spPr>
          <a:xfrm>
            <a:off x="1333500" y="5238750"/>
            <a:ext cx="7315200" cy="571500"/>
          </a:xfrm>
          <a:prstGeom prst="rect">
            <a:avLst/>
          </a:prstGeom>
          <a:noFill/>
        </p:spPr>
        <p:txBody>
          <a:bodyPr wrap="square" lIns="0" rIns="0" tIns="0" bIns="0" anchor="t">
            <a:normAutofit/>
          </a:bodyPr>
          <a:lstStyle/>
          <a:p>
            <a:pPr algn="l">
              <a:lnSpc>
                <a:spcPct val="115000"/>
              </a:lnSpc>
            </a:pPr>
            <a:r>
              <a:rPr sz="1600" b="0" i="0">
                <a:solidFill>
                  <a:schemeClr val="tx2"/>
                </a:solidFill>
                <a:latin typeface="+mn-lt"/>
                <a:cs typeface="+mn-cs"/>
              </a:rPr>
              <a:t>अध्याय 3 · जल संरक्षण</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Image placeholder (right-click &gt; Format Shape &gt; Picture fill)"/>
          <p:cNvSpPr/>
          <p:nvPr/>
        </p:nvSpPr>
        <p:spPr>
          <a:xfrm>
            <a:off x="6522720" y="1885950"/>
            <a:ext cx="4907280" cy="3962400"/>
          </a:xfrm>
          <a:prstGeom prst="roundRect">
            <a:avLst>
              <a:gd name="adj" fmla="val 7932"/>
            </a:avLst>
          </a:prstGeom>
          <a:solidFill>
            <a:schemeClr val="bg2"/>
          </a:solidFill>
          <a:ln>
            <a:noFill/>
          </a:ln>
          <a:effectLst/>
        </p:spPr>
        <p:txBody>
          <a:bodyPr rtlCol="0" anchor="ctr"/>
          <a:lstStyle/>
          <a:p>
            <a:pPr algn="ctr"/>
          </a:p>
        </p:txBody>
      </p:sp>
      <p:sp>
        <p:nvSpPr>
          <p:cNvPr id="5" name="Freeform 4"/>
          <p:cNvSpPr/>
          <p:nvPr/>
        </p:nvSpPr>
        <p:spPr>
          <a:xfrm>
            <a:off x="8366760" y="3653790"/>
            <a:ext cx="1219200" cy="487680"/>
          </a:xfrm>
          <a:custGeom>
            <a:avLst/>
            <a:gdLst/>
            <a:ahLst/>
            <a:cxnLst/>
            <a:rect l="l" t="t" r="r" b="b"/>
            <a:pathLst>
              <a:path w="1219200" h="487680">
                <a:moveTo>
                  <a:pt x="0" y="487680"/>
                </a:moveTo>
                <a:lnTo>
                  <a:pt x="457200" y="0"/>
                </a:lnTo>
                <a:lnTo>
                  <a:pt x="731520" y="304800"/>
                </a:lnTo>
                <a:lnTo>
                  <a:pt x="883920" y="152400"/>
                </a:lnTo>
                <a:lnTo>
                  <a:pt x="1219200" y="487680"/>
                </a:lnTo>
                <a:close/>
              </a:path>
            </a:pathLst>
          </a:custGeom>
          <a:solidFill>
            <a:schemeClr val="tx1">
              <a:alpha val="28000"/>
            </a:schemeClr>
          </a:solidFill>
          <a:ln>
            <a:noFill/>
          </a:ln>
          <a:effectLst/>
        </p:spPr>
        <p:txBody>
          <a:bodyPr rtlCol="0" anchor="ctr"/>
          <a:lstStyle/>
          <a:p>
            <a:pPr algn="ctr"/>
          </a:p>
        </p:txBody>
      </p:sp>
      <p:sp>
        <p:nvSpPr>
          <p:cNvPr id="6" name="Oval 5"/>
          <p:cNvSpPr/>
          <p:nvPr/>
        </p:nvSpPr>
        <p:spPr>
          <a:xfrm>
            <a:off x="9189720" y="3409950"/>
            <a:ext cx="231648" cy="231648"/>
          </a:xfrm>
          <a:prstGeom prst="ellipse">
            <a:avLst/>
          </a:prstGeom>
          <a:solidFill>
            <a:schemeClr val="tx1">
              <a:alpha val="28000"/>
            </a:schemeClr>
          </a:solidFill>
          <a:ln>
            <a:noFill/>
          </a:ln>
          <a:effectLst/>
        </p:spPr>
        <p:txBody>
          <a:bodyPr rtlCol="0" anchor="ctr"/>
          <a:lstStyle/>
          <a:p>
            <a:pPr algn="ctr"/>
          </a:p>
        </p:txBody>
      </p:sp>
      <p:sp>
        <p:nvSpPr>
          <p:cNvPr id="7" name="TextBox 6"/>
          <p:cNvSpPr txBox="1"/>
          <p:nvPr/>
        </p:nvSpPr>
        <p:spPr>
          <a:xfrm>
            <a:off x="6617970" y="4232910"/>
            <a:ext cx="4716780" cy="228600"/>
          </a:xfrm>
          <a:prstGeom prst="rect">
            <a:avLst/>
          </a:prstGeom>
          <a:noFill/>
        </p:spPr>
        <p:txBody>
          <a:bodyPr wrap="square" lIns="0" rIns="0" tIns="0" bIns="0" anchor="t">
            <a:spAutoFit/>
          </a:bodyPr>
          <a:lstStyle/>
          <a:p>
            <a:pPr algn="ctr">
              <a:lnSpc>
                <a:spcPct val="115000"/>
              </a:lnSpc>
            </a:pPr>
            <a:r>
              <a:rPr sz="1100" b="0" i="0">
                <a:solidFill>
                  <a:schemeClr val="tx1"/>
                </a:solidFill>
                <a:latin typeface="+mn-lt"/>
                <a:cs typeface="+mn-cs"/>
              </a:rPr>
              <a:t>चित्र</a:t>
            </a:r>
          </a:p>
        </p:txBody>
      </p:sp>
      <p:sp>
        <p:nvSpPr>
          <p:cNvPr id="8" name="TextBox 7"/>
          <p:cNvSpPr txBox="1"/>
          <p:nvPr/>
        </p:nvSpPr>
        <p:spPr>
          <a:xfrm>
            <a:off x="762000" y="1924050"/>
            <a:ext cx="5341620" cy="1664208"/>
          </a:xfrm>
          <a:prstGeom prst="rect">
            <a:avLst/>
          </a:prstGeom>
          <a:noFill/>
        </p:spPr>
        <p:txBody>
          <a:bodyPr wrap="square" lIns="0" rIns="0" tIns="0" bIns="0" anchor="t">
            <a:normAutofit/>
          </a:bodyPr>
          <a:lstStyle/>
          <a:p>
            <a:pPr algn="l">
              <a:lnSpc>
                <a:spcPct val="115000"/>
              </a:lnSpc>
            </a:pPr>
            <a:r>
              <a:rPr sz="3200" b="1" i="0">
                <a:solidFill>
                  <a:schemeClr val="tx1"/>
                </a:solidFill>
                <a:latin typeface="+mj-lt"/>
                <a:cs typeface="+mj-cs"/>
              </a:rPr>
              <a:t>पानी को सोच-समझकर उपयोग करना और बर्बादी रोकना ही जल संरक्षण है।</a:t>
            </a:r>
          </a:p>
        </p:txBody>
      </p:sp>
      <p:sp>
        <p:nvSpPr>
          <p:cNvPr id="9" name="TextBox 8"/>
          <p:cNvSpPr txBox="1"/>
          <p:nvPr/>
        </p:nvSpPr>
        <p:spPr>
          <a:xfrm>
            <a:off x="762000" y="3708654"/>
            <a:ext cx="5341620" cy="2139696"/>
          </a:xfrm>
          <a:prstGeom prst="rect">
            <a:avLst/>
          </a:prstGeom>
          <a:noFill/>
        </p:spPr>
        <p:txBody>
          <a:bodyPr wrap="square" lIns="0" rIns="0" tIns="0" bIns="0" anchor="t">
            <a:normAutofit/>
          </a:bodyPr>
          <a:lstStyle/>
          <a:p>
            <a:pPr algn="l">
              <a:lnSpc>
                <a:spcPct val="140000"/>
              </a:lnSpc>
            </a:pPr>
            <a:r>
              <a:rPr sz="1900" b="0" i="0">
                <a:solidFill>
                  <a:schemeClr val="tx2"/>
                </a:solidFill>
                <a:latin typeface="+mn-lt"/>
                <a:cs typeface="+mn-cs"/>
              </a:rPr>
              <a:t>भारत के कई हिस्सों में गर्मियों में पानी की भारी कमी हो जाती है। वर्षा जल संचयन, नदियों की सफ़ाई और रोज़मर्रा की आदतें बदलकर हम इस समस्या को कम कर सकते हैं।</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जल संरक्षण क्या है?</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TextBox 3"/>
          <p:cNvSpPr txBox="1"/>
          <p:nvPr/>
        </p:nvSpPr>
        <p:spPr>
          <a:xfrm>
            <a:off x="7620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3%</a:t>
            </a:r>
          </a:p>
        </p:txBody>
      </p:sp>
      <p:sp>
        <p:nvSpPr>
          <p:cNvPr id="5" name="TextBox 4"/>
          <p:cNvSpPr txBox="1"/>
          <p:nvPr/>
        </p:nvSpPr>
        <p:spPr>
          <a:xfrm>
            <a:off x="7620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पृथ्वी का पानी मीठा है</a:t>
            </a:r>
          </a:p>
        </p:txBody>
      </p:sp>
      <p:cxnSp>
        <p:nvCxnSpPr>
          <p:cNvPr id="6" name="Connector 5"/>
          <p:cNvCxnSpPr/>
          <p:nvPr/>
        </p:nvCxnSpPr>
        <p:spPr>
          <a:xfrm>
            <a:off x="4318000" y="2171700"/>
            <a:ext cx="0" cy="2170938"/>
          </a:xfrm>
          <a:prstGeom prst="line">
            <a:avLst/>
          </a:prstGeom>
          <a:ln w="12700">
            <a:solidFill>
              <a:schemeClr val="accent6"/>
            </a:solidFill>
          </a:ln>
        </p:spPr>
      </p:cxnSp>
      <p:sp>
        <p:nvSpPr>
          <p:cNvPr id="7" name="TextBox 6"/>
          <p:cNvSpPr txBox="1"/>
          <p:nvPr/>
        </p:nvSpPr>
        <p:spPr>
          <a:xfrm>
            <a:off x="45466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70%</a:t>
            </a:r>
          </a:p>
        </p:txBody>
      </p:sp>
      <p:sp>
        <p:nvSpPr>
          <p:cNvPr id="8" name="TextBox 7"/>
          <p:cNvSpPr txBox="1"/>
          <p:nvPr/>
        </p:nvSpPr>
        <p:spPr>
          <a:xfrm>
            <a:off x="45466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खेती में उपयोग</a:t>
            </a:r>
          </a:p>
        </p:txBody>
      </p:sp>
      <p:cxnSp>
        <p:nvCxnSpPr>
          <p:cNvPr id="9" name="Connector 8"/>
          <p:cNvCxnSpPr/>
          <p:nvPr/>
        </p:nvCxnSpPr>
        <p:spPr>
          <a:xfrm>
            <a:off x="7874000" y="2171700"/>
            <a:ext cx="0" cy="2170938"/>
          </a:xfrm>
          <a:prstGeom prst="line">
            <a:avLst/>
          </a:prstGeom>
          <a:ln w="12700">
            <a:solidFill>
              <a:schemeClr val="accent6"/>
            </a:solidFill>
          </a:ln>
        </p:spPr>
      </p:cxnSp>
      <p:sp>
        <p:nvSpPr>
          <p:cNvPr id="10" name="TextBox 9"/>
          <p:cNvSpPr txBox="1"/>
          <p:nvPr/>
        </p:nvSpPr>
        <p:spPr>
          <a:xfrm>
            <a:off x="81026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20 लीटर</a:t>
            </a:r>
          </a:p>
        </p:txBody>
      </p:sp>
      <p:sp>
        <p:nvSpPr>
          <p:cNvPr id="11" name="TextBox 10"/>
          <p:cNvSpPr txBox="1"/>
          <p:nvPr/>
        </p:nvSpPr>
        <p:spPr>
          <a:xfrm>
            <a:off x="81026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नल खुला छोड़ने पर रोज़ बर्बाद</a:t>
            </a:r>
          </a:p>
        </p:txBody>
      </p:sp>
      <p:sp>
        <p:nvSpPr>
          <p:cNvPr id="12" name="TextBox 11"/>
          <p:cNvSpPr txBox="1"/>
          <p:nvPr/>
        </p:nvSpPr>
        <p:spPr>
          <a:xfrm>
            <a:off x="762000" y="5372100"/>
            <a:ext cx="10668000" cy="381000"/>
          </a:xfrm>
          <a:prstGeom prst="rect">
            <a:avLst/>
          </a:prstGeom>
          <a:noFill/>
        </p:spPr>
        <p:txBody>
          <a:bodyPr wrap="square" lIns="0" rIns="0" tIns="0" bIns="0" anchor="t">
            <a:normAutofit/>
          </a:bodyPr>
          <a:lstStyle/>
          <a:p>
            <a:pPr algn="l">
              <a:lnSpc>
                <a:spcPct val="115000"/>
              </a:lnSpc>
            </a:pPr>
            <a:r>
              <a:rPr sz="1200" b="0" i="1">
                <a:solidFill>
                  <a:schemeClr val="tx2"/>
                </a:solidFill>
                <a:latin typeface="+mn-lt"/>
                <a:cs typeface="+mn-cs"/>
              </a:rPr>
              <a:t>उदाहरण के लिए आँकड़े (सैंपल डेटा)।</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मुख्य तथ्य</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Rectangle 3"/>
          <p:cNvSpPr/>
          <p:nvPr/>
        </p:nvSpPr>
        <p:spPr>
          <a:xfrm>
            <a:off x="762000" y="1939290"/>
            <a:ext cx="3378200" cy="3810000"/>
          </a:xfrm>
          <a:prstGeom prst="rect">
            <a:avLst/>
          </a:prstGeom>
          <a:solidFill>
            <a:schemeClr val="bg2"/>
          </a:solidFill>
          <a:ln>
            <a:noFill/>
          </a:ln>
          <a:effectLst/>
        </p:spPr>
        <p:txBody>
          <a:bodyPr rtlCol="0" anchor="ctr"/>
          <a:lstStyle/>
          <a:p>
            <a:pPr algn="ctr"/>
          </a:p>
        </p:txBody>
      </p:sp>
      <p:sp>
        <p:nvSpPr>
          <p:cNvPr id="5" name="Rectangle 4"/>
          <p:cNvSpPr/>
          <p:nvPr/>
        </p:nvSpPr>
        <p:spPr>
          <a:xfrm>
            <a:off x="762000" y="1939290"/>
            <a:ext cx="47625" cy="3810000"/>
          </a:xfrm>
          <a:prstGeom prst="rect">
            <a:avLst/>
          </a:prstGeom>
          <a:solidFill>
            <a:schemeClr val="accent1"/>
          </a:solidFill>
          <a:ln>
            <a:noFill/>
          </a:ln>
          <a:effectLst/>
        </p:spPr>
        <p:txBody>
          <a:bodyPr rtlCol="0" anchor="ctr"/>
          <a:lstStyle/>
          <a:p>
            <a:pPr algn="ctr"/>
          </a:p>
        </p:txBody>
      </p:sp>
      <p:sp>
        <p:nvSpPr>
          <p:cNvPr id="6" name="Oval 5"/>
          <p:cNvSpPr/>
          <p:nvPr/>
        </p:nvSpPr>
        <p:spPr>
          <a:xfrm>
            <a:off x="1028700" y="2205990"/>
            <a:ext cx="533400" cy="533400"/>
          </a:xfrm>
          <a:prstGeom prst="ellipse">
            <a:avLst/>
          </a:prstGeom>
          <a:solidFill>
            <a:schemeClr val="accent1"/>
          </a:solidFill>
          <a:ln>
            <a:noFill/>
          </a:ln>
          <a:effectLst/>
        </p:spPr>
        <p:txBody>
          <a:bodyPr rtlCol="0" anchor="ctr"/>
          <a:lstStyle/>
          <a:p>
            <a:pPr algn="ctr"/>
          </a:p>
        </p:txBody>
      </p:sp>
      <p:sp>
        <p:nvSpPr>
          <p:cNvPr id="7" name="TextBox 6"/>
          <p:cNvSpPr txBox="1"/>
          <p:nvPr/>
        </p:nvSpPr>
        <p:spPr>
          <a:xfrm>
            <a:off x="10287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01</a:t>
            </a:r>
          </a:p>
        </p:txBody>
      </p:sp>
      <p:sp>
        <p:nvSpPr>
          <p:cNvPr id="8" name="TextBox 7"/>
          <p:cNvSpPr txBox="1"/>
          <p:nvPr/>
        </p:nvSpPr>
        <p:spPr>
          <a:xfrm>
            <a:off x="10287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वर्षा जल संचयन</a:t>
            </a:r>
          </a:p>
        </p:txBody>
      </p:sp>
      <p:sp>
        <p:nvSpPr>
          <p:cNvPr id="9" name="TextBox 8"/>
          <p:cNvSpPr txBox="1"/>
          <p:nvPr/>
        </p:nvSpPr>
        <p:spPr>
          <a:xfrm>
            <a:off x="10287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छत का पानी टैंक या गड्ढे में इकट्ठा करें।</a:t>
            </a:r>
          </a:p>
        </p:txBody>
      </p:sp>
      <p:sp>
        <p:nvSpPr>
          <p:cNvPr id="10" name="Rectangle 9"/>
          <p:cNvSpPr/>
          <p:nvPr/>
        </p:nvSpPr>
        <p:spPr>
          <a:xfrm>
            <a:off x="4406900" y="1939290"/>
            <a:ext cx="3378200" cy="3810000"/>
          </a:xfrm>
          <a:prstGeom prst="rect">
            <a:avLst/>
          </a:prstGeom>
          <a:solidFill>
            <a:schemeClr val="bg2"/>
          </a:solidFill>
          <a:ln>
            <a:noFill/>
          </a:ln>
          <a:effectLst/>
        </p:spPr>
        <p:txBody>
          <a:bodyPr rtlCol="0" anchor="ctr"/>
          <a:lstStyle/>
          <a:p>
            <a:pPr algn="ctr"/>
          </a:p>
        </p:txBody>
      </p:sp>
      <p:sp>
        <p:nvSpPr>
          <p:cNvPr id="11" name="Rectangle 10"/>
          <p:cNvSpPr/>
          <p:nvPr/>
        </p:nvSpPr>
        <p:spPr>
          <a:xfrm>
            <a:off x="4406900" y="1939290"/>
            <a:ext cx="47625" cy="3810000"/>
          </a:xfrm>
          <a:prstGeom prst="rect">
            <a:avLst/>
          </a:prstGeom>
          <a:solidFill>
            <a:schemeClr val="accent2"/>
          </a:solidFill>
          <a:ln>
            <a:noFill/>
          </a:ln>
          <a:effectLst/>
        </p:spPr>
        <p:txBody>
          <a:bodyPr rtlCol="0" anchor="ctr"/>
          <a:lstStyle/>
          <a:p>
            <a:pPr algn="ctr"/>
          </a:p>
        </p:txBody>
      </p:sp>
      <p:sp>
        <p:nvSpPr>
          <p:cNvPr id="12" name="Oval 11"/>
          <p:cNvSpPr/>
          <p:nvPr/>
        </p:nvSpPr>
        <p:spPr>
          <a:xfrm>
            <a:off x="4673600" y="2205990"/>
            <a:ext cx="533400" cy="533400"/>
          </a:xfrm>
          <a:prstGeom prst="ellipse">
            <a:avLst/>
          </a:prstGeom>
          <a:solidFill>
            <a:schemeClr val="accent1"/>
          </a:solidFill>
          <a:ln>
            <a:noFill/>
          </a:ln>
          <a:effectLst/>
        </p:spPr>
        <p:txBody>
          <a:bodyPr rtlCol="0" anchor="ctr"/>
          <a:lstStyle/>
          <a:p>
            <a:pPr algn="ctr"/>
          </a:p>
        </p:txBody>
      </p:sp>
      <p:sp>
        <p:nvSpPr>
          <p:cNvPr id="13" name="TextBox 12"/>
          <p:cNvSpPr txBox="1"/>
          <p:nvPr/>
        </p:nvSpPr>
        <p:spPr>
          <a:xfrm>
            <a:off x="46736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02</a:t>
            </a:r>
          </a:p>
        </p:txBody>
      </p:sp>
      <p:sp>
        <p:nvSpPr>
          <p:cNvPr id="14" name="TextBox 13"/>
          <p:cNvSpPr txBox="1"/>
          <p:nvPr/>
        </p:nvSpPr>
        <p:spPr>
          <a:xfrm>
            <a:off x="46736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टपक सिंचाई</a:t>
            </a:r>
          </a:p>
        </p:txBody>
      </p:sp>
      <p:sp>
        <p:nvSpPr>
          <p:cNvPr id="15" name="TextBox 14"/>
          <p:cNvSpPr txBox="1"/>
          <p:nvPr/>
        </p:nvSpPr>
        <p:spPr>
          <a:xfrm>
            <a:off x="46736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खेतों में कम पानी से ज़्यादा फसल।</a:t>
            </a:r>
          </a:p>
        </p:txBody>
      </p:sp>
      <p:sp>
        <p:nvSpPr>
          <p:cNvPr id="16" name="Rectangle 15"/>
          <p:cNvSpPr/>
          <p:nvPr/>
        </p:nvSpPr>
        <p:spPr>
          <a:xfrm>
            <a:off x="8051800" y="1939290"/>
            <a:ext cx="3378200" cy="3810000"/>
          </a:xfrm>
          <a:prstGeom prst="rect">
            <a:avLst/>
          </a:prstGeom>
          <a:solidFill>
            <a:schemeClr val="bg2"/>
          </a:solidFill>
          <a:ln>
            <a:noFill/>
          </a:ln>
          <a:effectLst/>
        </p:spPr>
        <p:txBody>
          <a:bodyPr rtlCol="0" anchor="ctr"/>
          <a:lstStyle/>
          <a:p>
            <a:pPr algn="ctr"/>
          </a:p>
        </p:txBody>
      </p:sp>
      <p:sp>
        <p:nvSpPr>
          <p:cNvPr id="17" name="Rectangle 16"/>
          <p:cNvSpPr/>
          <p:nvPr/>
        </p:nvSpPr>
        <p:spPr>
          <a:xfrm>
            <a:off x="8051800" y="1939290"/>
            <a:ext cx="47625" cy="3810000"/>
          </a:xfrm>
          <a:prstGeom prst="rect">
            <a:avLst/>
          </a:prstGeom>
          <a:solidFill>
            <a:schemeClr val="accent3"/>
          </a:solidFill>
          <a:ln>
            <a:noFill/>
          </a:ln>
          <a:effectLst/>
        </p:spPr>
        <p:txBody>
          <a:bodyPr rtlCol="0" anchor="ctr"/>
          <a:lstStyle/>
          <a:p>
            <a:pPr algn="ctr"/>
          </a:p>
        </p:txBody>
      </p:sp>
      <p:sp>
        <p:nvSpPr>
          <p:cNvPr id="18" name="Oval 17"/>
          <p:cNvSpPr/>
          <p:nvPr/>
        </p:nvSpPr>
        <p:spPr>
          <a:xfrm>
            <a:off x="8318500" y="2205990"/>
            <a:ext cx="533400" cy="533400"/>
          </a:xfrm>
          <a:prstGeom prst="ellipse">
            <a:avLst/>
          </a:prstGeom>
          <a:solidFill>
            <a:schemeClr val="accent1"/>
          </a:solidFill>
          <a:ln>
            <a:noFill/>
          </a:ln>
          <a:effectLst/>
        </p:spPr>
        <p:txBody>
          <a:bodyPr rtlCol="0" anchor="ctr"/>
          <a:lstStyle/>
          <a:p>
            <a:pPr algn="ctr"/>
          </a:p>
        </p:txBody>
      </p:sp>
      <p:sp>
        <p:nvSpPr>
          <p:cNvPr id="19" name="TextBox 18"/>
          <p:cNvSpPr txBox="1"/>
          <p:nvPr/>
        </p:nvSpPr>
        <p:spPr>
          <a:xfrm>
            <a:off x="83185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03</a:t>
            </a:r>
          </a:p>
        </p:txBody>
      </p:sp>
      <p:sp>
        <p:nvSpPr>
          <p:cNvPr id="20" name="TextBox 19"/>
          <p:cNvSpPr txBox="1"/>
          <p:nvPr/>
        </p:nvSpPr>
        <p:spPr>
          <a:xfrm>
            <a:off x="83185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घरेलू आदतें</a:t>
            </a:r>
          </a:p>
        </p:txBody>
      </p:sp>
      <p:sp>
        <p:nvSpPr>
          <p:cNvPr id="21" name="TextBox 20"/>
          <p:cNvSpPr txBox="1"/>
          <p:nvPr/>
        </p:nvSpPr>
        <p:spPr>
          <a:xfrm>
            <a:off x="83185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नल बंद रखें, लीक तुरंत ठीक कराएँ।</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पानी बचाने के उपाय</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Oval 3"/>
          <p:cNvSpPr/>
          <p:nvPr/>
        </p:nvSpPr>
        <p:spPr>
          <a:xfrm>
            <a:off x="1476375" y="1981200"/>
            <a:ext cx="1238250" cy="1238250"/>
          </a:xfrm>
          <a:prstGeom prst="ellipse">
            <a:avLst/>
          </a:prstGeom>
          <a:solidFill>
            <a:schemeClr val="accent1"/>
          </a:solidFill>
          <a:ln>
            <a:noFill/>
          </a:ln>
          <a:effectLst/>
        </p:spPr>
        <p:txBody>
          <a:bodyPr rtlCol="0" anchor="ctr"/>
          <a:lstStyle/>
          <a:p>
            <a:pPr algn="ctr"/>
          </a:p>
        </p:txBody>
      </p:sp>
      <p:sp>
        <p:nvSpPr>
          <p:cNvPr id="5" name="TextBox 4"/>
          <p:cNvSpPr txBox="1"/>
          <p:nvPr/>
        </p:nvSpPr>
        <p:spPr>
          <a:xfrm>
            <a:off x="1476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bg1"/>
                </a:solidFill>
                <a:latin typeface="+mj-lt"/>
                <a:cs typeface="+mj-cs"/>
              </a:rPr>
              <a:t>01</a:t>
            </a:r>
          </a:p>
        </p:txBody>
      </p:sp>
      <p:cxnSp>
        <p:nvCxnSpPr>
          <p:cNvPr id="6" name="Connector 5"/>
          <p:cNvCxnSpPr/>
          <p:nvPr/>
        </p:nvCxnSpPr>
        <p:spPr>
          <a:xfrm>
            <a:off x="2790825" y="2600325"/>
            <a:ext cx="1276350" cy="0"/>
          </a:xfrm>
          <a:prstGeom prst="line">
            <a:avLst/>
          </a:prstGeom>
          <a:ln w="19050">
            <a:solidFill>
              <a:schemeClr val="accent6"/>
            </a:solidFill>
            <a:prstDash val="dash"/>
          </a:ln>
        </p:spPr>
      </p:cxnSp>
      <p:sp>
        <p:nvSpPr>
          <p:cNvPr id="7" name="TextBox 6"/>
          <p:cNvSpPr txBox="1"/>
          <p:nvPr/>
        </p:nvSpPr>
        <p:spPr>
          <a:xfrm>
            <a:off x="857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इकट्ठा</a:t>
            </a:r>
          </a:p>
        </p:txBody>
      </p:sp>
      <p:sp>
        <p:nvSpPr>
          <p:cNvPr id="8" name="TextBox 7"/>
          <p:cNvSpPr txBox="1"/>
          <p:nvPr/>
        </p:nvSpPr>
        <p:spPr>
          <a:xfrm>
            <a:off x="895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छत से पानी जमा करें</a:t>
            </a:r>
          </a:p>
        </p:txBody>
      </p:sp>
      <p:sp>
        <p:nvSpPr>
          <p:cNvPr id="9" name="Oval 8"/>
          <p:cNvSpPr/>
          <p:nvPr/>
        </p:nvSpPr>
        <p:spPr>
          <a:xfrm>
            <a:off x="4143375" y="1981200"/>
            <a:ext cx="1238250" cy="1238250"/>
          </a:xfrm>
          <a:prstGeom prst="ellipse">
            <a:avLst/>
          </a:prstGeom>
          <a:solidFill>
            <a:schemeClr val="accent5"/>
          </a:solidFill>
          <a:ln>
            <a:noFill/>
          </a:ln>
          <a:effectLst/>
        </p:spPr>
        <p:txBody>
          <a:bodyPr rtlCol="0" anchor="ctr"/>
          <a:lstStyle/>
          <a:p>
            <a:pPr algn="ctr"/>
          </a:p>
        </p:txBody>
      </p:sp>
      <p:sp>
        <p:nvSpPr>
          <p:cNvPr id="10" name="TextBox 9"/>
          <p:cNvSpPr txBox="1"/>
          <p:nvPr/>
        </p:nvSpPr>
        <p:spPr>
          <a:xfrm>
            <a:off x="4143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tx1"/>
                </a:solidFill>
                <a:latin typeface="+mj-lt"/>
                <a:cs typeface="+mj-cs"/>
              </a:rPr>
              <a:t>02</a:t>
            </a:r>
          </a:p>
        </p:txBody>
      </p:sp>
      <p:cxnSp>
        <p:nvCxnSpPr>
          <p:cNvPr id="11" name="Connector 10"/>
          <p:cNvCxnSpPr/>
          <p:nvPr/>
        </p:nvCxnSpPr>
        <p:spPr>
          <a:xfrm>
            <a:off x="5457825" y="2600325"/>
            <a:ext cx="1276350" cy="0"/>
          </a:xfrm>
          <a:prstGeom prst="line">
            <a:avLst/>
          </a:prstGeom>
          <a:ln w="19050">
            <a:solidFill>
              <a:schemeClr val="accent6"/>
            </a:solidFill>
            <a:prstDash val="dash"/>
          </a:ln>
        </p:spPr>
      </p:cxnSp>
      <p:sp>
        <p:nvSpPr>
          <p:cNvPr id="12" name="TextBox 11"/>
          <p:cNvSpPr txBox="1"/>
          <p:nvPr/>
        </p:nvSpPr>
        <p:spPr>
          <a:xfrm>
            <a:off x="3524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छानना</a:t>
            </a:r>
          </a:p>
        </p:txBody>
      </p:sp>
      <p:sp>
        <p:nvSpPr>
          <p:cNvPr id="13" name="TextBox 12"/>
          <p:cNvSpPr txBox="1"/>
          <p:nvPr/>
        </p:nvSpPr>
        <p:spPr>
          <a:xfrm>
            <a:off x="3562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फ़िल्टर से साफ़ करें</a:t>
            </a:r>
          </a:p>
        </p:txBody>
      </p:sp>
      <p:sp>
        <p:nvSpPr>
          <p:cNvPr id="14" name="Oval 13"/>
          <p:cNvSpPr/>
          <p:nvPr/>
        </p:nvSpPr>
        <p:spPr>
          <a:xfrm>
            <a:off x="6810375" y="1981200"/>
            <a:ext cx="1238250" cy="1238250"/>
          </a:xfrm>
          <a:prstGeom prst="ellipse">
            <a:avLst/>
          </a:prstGeom>
          <a:solidFill>
            <a:schemeClr val="accent1"/>
          </a:solidFill>
          <a:ln>
            <a:noFill/>
          </a:ln>
          <a:effectLst/>
        </p:spPr>
        <p:txBody>
          <a:bodyPr rtlCol="0" anchor="ctr"/>
          <a:lstStyle/>
          <a:p>
            <a:pPr algn="ctr"/>
          </a:p>
        </p:txBody>
      </p:sp>
      <p:sp>
        <p:nvSpPr>
          <p:cNvPr id="15" name="TextBox 14"/>
          <p:cNvSpPr txBox="1"/>
          <p:nvPr/>
        </p:nvSpPr>
        <p:spPr>
          <a:xfrm>
            <a:off x="6810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bg1"/>
                </a:solidFill>
                <a:latin typeface="+mj-lt"/>
                <a:cs typeface="+mj-cs"/>
              </a:rPr>
              <a:t>03</a:t>
            </a:r>
          </a:p>
        </p:txBody>
      </p:sp>
      <p:cxnSp>
        <p:nvCxnSpPr>
          <p:cNvPr id="16" name="Connector 15"/>
          <p:cNvCxnSpPr/>
          <p:nvPr/>
        </p:nvCxnSpPr>
        <p:spPr>
          <a:xfrm>
            <a:off x="8124825" y="2600325"/>
            <a:ext cx="1276350" cy="0"/>
          </a:xfrm>
          <a:prstGeom prst="line">
            <a:avLst/>
          </a:prstGeom>
          <a:ln w="19050">
            <a:solidFill>
              <a:schemeClr val="accent6"/>
            </a:solidFill>
            <a:prstDash val="dash"/>
          </a:ln>
        </p:spPr>
      </p:cxnSp>
      <p:sp>
        <p:nvSpPr>
          <p:cNvPr id="17" name="TextBox 16"/>
          <p:cNvSpPr txBox="1"/>
          <p:nvPr/>
        </p:nvSpPr>
        <p:spPr>
          <a:xfrm>
            <a:off x="6191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भंडारण</a:t>
            </a:r>
          </a:p>
        </p:txBody>
      </p:sp>
      <p:sp>
        <p:nvSpPr>
          <p:cNvPr id="18" name="TextBox 17"/>
          <p:cNvSpPr txBox="1"/>
          <p:nvPr/>
        </p:nvSpPr>
        <p:spPr>
          <a:xfrm>
            <a:off x="6229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टैंक में सुरक्षित रखें</a:t>
            </a:r>
          </a:p>
        </p:txBody>
      </p:sp>
      <p:sp>
        <p:nvSpPr>
          <p:cNvPr id="19" name="Oval 18"/>
          <p:cNvSpPr/>
          <p:nvPr/>
        </p:nvSpPr>
        <p:spPr>
          <a:xfrm>
            <a:off x="9477375" y="1981200"/>
            <a:ext cx="1238250" cy="1238250"/>
          </a:xfrm>
          <a:prstGeom prst="ellipse">
            <a:avLst/>
          </a:prstGeom>
          <a:solidFill>
            <a:schemeClr val="accent5"/>
          </a:solidFill>
          <a:ln>
            <a:noFill/>
          </a:ln>
          <a:effectLst/>
        </p:spPr>
        <p:txBody>
          <a:bodyPr rtlCol="0" anchor="ctr"/>
          <a:lstStyle/>
          <a:p>
            <a:pPr algn="ctr"/>
          </a:p>
        </p:txBody>
      </p:sp>
      <p:sp>
        <p:nvSpPr>
          <p:cNvPr id="20" name="TextBox 19"/>
          <p:cNvSpPr txBox="1"/>
          <p:nvPr/>
        </p:nvSpPr>
        <p:spPr>
          <a:xfrm>
            <a:off x="9477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tx1"/>
                </a:solidFill>
                <a:latin typeface="+mj-lt"/>
                <a:cs typeface="+mj-cs"/>
              </a:rPr>
              <a:t>04</a:t>
            </a:r>
          </a:p>
        </p:txBody>
      </p:sp>
      <p:sp>
        <p:nvSpPr>
          <p:cNvPr id="21" name="TextBox 20"/>
          <p:cNvSpPr txBox="1"/>
          <p:nvPr/>
        </p:nvSpPr>
        <p:spPr>
          <a:xfrm>
            <a:off x="8858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उपयोग</a:t>
            </a:r>
          </a:p>
        </p:txBody>
      </p:sp>
      <p:sp>
        <p:nvSpPr>
          <p:cNvPr id="22" name="TextBox 21"/>
          <p:cNvSpPr txBox="1"/>
          <p:nvPr/>
        </p:nvSpPr>
        <p:spPr>
          <a:xfrm>
            <a:off x="8896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बागवानी और सफ़ाई में</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वर्षा जल संचयन कैसे करें</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4" name="Connector 3"/>
          <p:cNvCxnSpPr/>
          <p:nvPr/>
        </p:nvCxnSpPr>
        <p:spPr>
          <a:xfrm>
            <a:off x="762000" y="1657350"/>
            <a:ext cx="10668000" cy="0"/>
          </a:xfrm>
          <a:prstGeom prst="line">
            <a:avLst/>
          </a:prstGeom>
          <a:ln w="12700">
            <a:solidFill>
              <a:schemeClr val="accent6"/>
            </a:solidFill>
          </a:ln>
        </p:spPr>
      </p:cxnSp>
      <p:sp>
        <p:nvSpPr>
          <p:cNvPr id="5" name="Image placeholder (right-click &gt; Format Shape &gt; Picture fill)"/>
          <p:cNvSpPr/>
          <p:nvPr/>
        </p:nvSpPr>
        <p:spPr>
          <a:xfrm>
            <a:off x="7162800" y="1885950"/>
            <a:ext cx="4267200" cy="3962400"/>
          </a:xfrm>
          <a:prstGeom prst="roundRect">
            <a:avLst>
              <a:gd name="adj" fmla="val 7932"/>
            </a:avLst>
          </a:prstGeom>
          <a:solidFill>
            <a:schemeClr val="bg2"/>
          </a:solidFill>
          <a:ln>
            <a:noFill/>
          </a:ln>
          <a:effectLst/>
        </p:spPr>
        <p:txBody>
          <a:bodyPr rtlCol="0" anchor="ctr"/>
          <a:lstStyle/>
          <a:p>
            <a:pPr algn="ctr"/>
          </a:p>
        </p:txBody>
      </p:sp>
      <p:sp>
        <p:nvSpPr>
          <p:cNvPr id="6" name="Freeform 5"/>
          <p:cNvSpPr/>
          <p:nvPr/>
        </p:nvSpPr>
        <p:spPr>
          <a:xfrm>
            <a:off x="8686800" y="3653790"/>
            <a:ext cx="1219200" cy="487680"/>
          </a:xfrm>
          <a:custGeom>
            <a:avLst/>
            <a:gdLst/>
            <a:ahLst/>
            <a:cxnLst/>
            <a:rect l="l" t="t" r="r" b="b"/>
            <a:pathLst>
              <a:path w="1219200" h="487680">
                <a:moveTo>
                  <a:pt x="0" y="487680"/>
                </a:moveTo>
                <a:lnTo>
                  <a:pt x="457200" y="0"/>
                </a:lnTo>
                <a:lnTo>
                  <a:pt x="731520" y="304800"/>
                </a:lnTo>
                <a:lnTo>
                  <a:pt x="883920" y="152400"/>
                </a:lnTo>
                <a:lnTo>
                  <a:pt x="1219200" y="487680"/>
                </a:lnTo>
                <a:close/>
              </a:path>
            </a:pathLst>
          </a:custGeom>
          <a:solidFill>
            <a:schemeClr val="tx1">
              <a:alpha val="28000"/>
            </a:schemeClr>
          </a:solidFill>
          <a:ln>
            <a:noFill/>
          </a:ln>
          <a:effectLst/>
        </p:spPr>
        <p:txBody>
          <a:bodyPr rtlCol="0" anchor="ctr"/>
          <a:lstStyle/>
          <a:p>
            <a:pPr algn="ctr"/>
          </a:p>
        </p:txBody>
      </p:sp>
      <p:sp>
        <p:nvSpPr>
          <p:cNvPr id="7" name="Oval 6"/>
          <p:cNvSpPr/>
          <p:nvPr/>
        </p:nvSpPr>
        <p:spPr>
          <a:xfrm>
            <a:off x="9509760" y="3409950"/>
            <a:ext cx="231648" cy="231648"/>
          </a:xfrm>
          <a:prstGeom prst="ellipse">
            <a:avLst/>
          </a:prstGeom>
          <a:solidFill>
            <a:schemeClr val="tx1">
              <a:alpha val="28000"/>
            </a:schemeClr>
          </a:solidFill>
          <a:ln>
            <a:noFill/>
          </a:ln>
          <a:effectLst/>
        </p:spPr>
        <p:txBody>
          <a:bodyPr rtlCol="0" anchor="ctr"/>
          <a:lstStyle/>
          <a:p>
            <a:pPr algn="ctr"/>
          </a:p>
        </p:txBody>
      </p:sp>
      <p:sp>
        <p:nvSpPr>
          <p:cNvPr id="8" name="TextBox 7"/>
          <p:cNvSpPr txBox="1"/>
          <p:nvPr/>
        </p:nvSpPr>
        <p:spPr>
          <a:xfrm>
            <a:off x="7258050" y="4232910"/>
            <a:ext cx="4076700" cy="228600"/>
          </a:xfrm>
          <a:prstGeom prst="rect">
            <a:avLst/>
          </a:prstGeom>
          <a:noFill/>
        </p:spPr>
        <p:txBody>
          <a:bodyPr wrap="square" lIns="0" rIns="0" tIns="0" bIns="0" anchor="t">
            <a:spAutoFit/>
          </a:bodyPr>
          <a:lstStyle/>
          <a:p>
            <a:pPr algn="ctr">
              <a:lnSpc>
                <a:spcPct val="115000"/>
              </a:lnSpc>
            </a:pPr>
            <a:r>
              <a:rPr sz="1100" b="0" i="0">
                <a:solidFill>
                  <a:schemeClr val="tx1"/>
                </a:solidFill>
                <a:latin typeface="+mn-lt"/>
                <a:cs typeface="+mn-cs"/>
              </a:rPr>
              <a:t>Image</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पानी की कमी के कारण</a:t>
            </a:r>
          </a:p>
        </p:txBody>
      </p:sp>
      <p:sp>
        <p:nvSpPr>
          <p:cNvPr id="3" name="Content Placeholder 2"/>
          <p:cNvSpPr>
            <a:spLocks noGrp="1"/>
          </p:cNvSpPr>
          <p:nvPr>
            <p:ph idx="1"/>
          </p:nvPr>
        </p:nvSpPr>
        <p:spPr>
          <a:xfrm>
            <a:off x="762000" y="1943100"/>
            <a:ext cx="5974080" cy="3905250"/>
          </a:xfrm>
        </p:spPr>
        <p:txBody>
          <a:bodyPr wrap="square" lIns="0" rIns="0" tIns="0" bIns="0">
            <a:normAutofit/>
          </a:bodyPr>
          <a:lstStyle/>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तेज़ी से बढ़ती जनसंख्या</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भूजल का अत्यधिक दोहन</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नदियों और तालाबों का प्रदूषण</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पेड़ों की कटाई और कम वर्षा</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Rounded Rectangle 3"/>
          <p:cNvSpPr/>
          <p:nvPr/>
        </p:nvSpPr>
        <p:spPr>
          <a:xfrm>
            <a:off x="762000" y="1885950"/>
            <a:ext cx="5162550" cy="609600"/>
          </a:xfrm>
          <a:prstGeom prst="roundRect">
            <a:avLst>
              <a:gd name="adj" fmla="val 20625"/>
            </a:avLst>
          </a:prstGeom>
          <a:solidFill>
            <a:schemeClr val="accent1"/>
          </a:solidFill>
          <a:ln>
            <a:noFill/>
          </a:ln>
          <a:effectLst/>
        </p:spPr>
        <p:txBody>
          <a:bodyPr rtlCol="0" anchor="ctr"/>
          <a:lstStyle/>
          <a:p>
            <a:pPr algn="ctr"/>
          </a:p>
        </p:txBody>
      </p:sp>
      <p:sp>
        <p:nvSpPr>
          <p:cNvPr id="5" name="TextBox 4"/>
          <p:cNvSpPr txBox="1"/>
          <p:nvPr/>
        </p:nvSpPr>
        <p:spPr>
          <a:xfrm>
            <a:off x="990600" y="1885950"/>
            <a:ext cx="4705350" cy="609600"/>
          </a:xfrm>
          <a:prstGeom prst="rect">
            <a:avLst/>
          </a:prstGeom>
          <a:noFill/>
        </p:spPr>
        <p:txBody>
          <a:bodyPr wrap="square" lIns="0" rIns="0" tIns="0" bIns="0" anchor="ctr">
            <a:normAutofit/>
          </a:bodyPr>
          <a:lstStyle/>
          <a:p>
            <a:pPr algn="l">
              <a:lnSpc>
                <a:spcPct val="115000"/>
              </a:lnSpc>
            </a:pPr>
            <a:r>
              <a:rPr sz="2400" b="1" i="0">
                <a:solidFill>
                  <a:schemeClr val="bg1"/>
                </a:solidFill>
                <a:latin typeface="+mj-lt"/>
                <a:cs typeface="+mj-cs"/>
              </a:rPr>
              <a:t>पहले</a:t>
            </a:r>
          </a:p>
        </p:txBody>
      </p:sp>
      <p:sp>
        <p:nvSpPr>
          <p:cNvPr id="6" name="TextBox 5"/>
          <p:cNvSpPr txBox="1"/>
          <p:nvPr/>
        </p:nvSpPr>
        <p:spPr>
          <a:xfrm>
            <a:off x="838200" y="2724150"/>
            <a:ext cx="5010150" cy="3048000"/>
          </a:xfrm>
          <a:prstGeom prst="rect">
            <a:avLst/>
          </a:prstGeom>
          <a:noFill/>
        </p:spPr>
        <p:txBody>
          <a:bodyPr wrap="square" lIns="0" rIns="0" tIns="0" bIns="0">
            <a:normAutofit/>
          </a:bodyPr>
          <a:lstStyle/>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तालाब और बावड़ियाँ</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कम आबादी</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स्वच्छ नदियाँ</a:t>
            </a:r>
          </a:p>
        </p:txBody>
      </p:sp>
      <p:sp>
        <p:nvSpPr>
          <p:cNvPr id="7" name="Rounded Rectangle 6"/>
          <p:cNvSpPr/>
          <p:nvPr/>
        </p:nvSpPr>
        <p:spPr>
          <a:xfrm>
            <a:off x="6267450" y="1885950"/>
            <a:ext cx="5162550" cy="609600"/>
          </a:xfrm>
          <a:prstGeom prst="roundRect">
            <a:avLst>
              <a:gd name="adj" fmla="val 20625"/>
            </a:avLst>
          </a:prstGeom>
          <a:solidFill>
            <a:schemeClr val="accent2"/>
          </a:solidFill>
          <a:ln>
            <a:noFill/>
          </a:ln>
          <a:effectLst/>
        </p:spPr>
        <p:txBody>
          <a:bodyPr rtlCol="0" anchor="ctr"/>
          <a:lstStyle/>
          <a:p>
            <a:pPr algn="ctr"/>
          </a:p>
        </p:txBody>
      </p:sp>
      <p:sp>
        <p:nvSpPr>
          <p:cNvPr id="8" name="TextBox 7"/>
          <p:cNvSpPr txBox="1"/>
          <p:nvPr/>
        </p:nvSpPr>
        <p:spPr>
          <a:xfrm>
            <a:off x="6496050" y="1885950"/>
            <a:ext cx="4705350" cy="609600"/>
          </a:xfrm>
          <a:prstGeom prst="rect">
            <a:avLst/>
          </a:prstGeom>
          <a:noFill/>
        </p:spPr>
        <p:txBody>
          <a:bodyPr wrap="square" lIns="0" rIns="0" tIns="0" bIns="0" anchor="ctr">
            <a:normAutofit/>
          </a:bodyPr>
          <a:lstStyle/>
          <a:p>
            <a:pPr algn="l">
              <a:lnSpc>
                <a:spcPct val="115000"/>
              </a:lnSpc>
            </a:pPr>
            <a:r>
              <a:rPr sz="2400" b="1" i="0">
                <a:solidFill>
                  <a:schemeClr val="bg1"/>
                </a:solidFill>
                <a:latin typeface="+mj-lt"/>
                <a:cs typeface="+mj-cs"/>
              </a:rPr>
              <a:t>अब</a:t>
            </a:r>
          </a:p>
        </p:txBody>
      </p:sp>
      <p:sp>
        <p:nvSpPr>
          <p:cNvPr id="9" name="TextBox 8"/>
          <p:cNvSpPr txBox="1"/>
          <p:nvPr/>
        </p:nvSpPr>
        <p:spPr>
          <a:xfrm>
            <a:off x="6343650" y="2724150"/>
            <a:ext cx="5010150" cy="3048000"/>
          </a:xfrm>
          <a:prstGeom prst="rect">
            <a:avLst/>
          </a:prstGeom>
          <a:noFill/>
        </p:spPr>
        <p:txBody>
          <a:bodyPr wrap="square" lIns="0" rIns="0" tIns="0" bIns="0">
            <a:normAutofit/>
          </a:bodyPr>
          <a:lstStyle/>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सूखते जलस्रोत</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बढ़ती माँग</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प्रदूषित नदियाँ</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पहले और अब</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chemeClr val="bg2"/>
        </a:solidFill>
        <a:effectLst/>
      </p:bgPr>
    </p:bg>
    <p:spTree>
      <p:nvGrpSpPr>
        <p:cNvPr id="1" name=""/>
        <p:cNvGrpSpPr/>
        <p:nvPr/>
      </p:nvGrpSpPr>
      <p:grpSpPr/>
      <p:sp>
        <p:nvSpPr>
          <p:cNvPr id="2" name="TextBox 1"/>
          <p:cNvSpPr txBox="1"/>
          <p:nvPr/>
        </p:nvSpPr>
        <p:spPr>
          <a:xfrm>
            <a:off x="5334000" y="666750"/>
            <a:ext cx="1524000" cy="1428750"/>
          </a:xfrm>
          <a:prstGeom prst="rect">
            <a:avLst/>
          </a:prstGeom>
          <a:noFill/>
        </p:spPr>
        <p:txBody>
          <a:bodyPr wrap="square" lIns="0" rIns="0" tIns="0" bIns="0" anchor="t">
            <a:spAutoFit/>
          </a:bodyPr>
          <a:lstStyle/>
          <a:p>
            <a:pPr algn="ctr">
              <a:lnSpc>
                <a:spcPct val="115000"/>
              </a:lnSpc>
            </a:pPr>
            <a:r>
              <a:rPr sz="9200" b="1" i="0">
                <a:solidFill>
                  <a:schemeClr val="accent1"/>
                </a:solidFill>
                <a:latin typeface="+mj-lt"/>
                <a:cs typeface="+mj-cs"/>
              </a:rPr>
              <a:t>“</a:t>
            </a:r>
          </a:p>
        </p:txBody>
      </p:sp>
      <p:sp>
        <p:nvSpPr>
          <p:cNvPr id="3" name="TextBox 2"/>
          <p:cNvSpPr txBox="1"/>
          <p:nvPr/>
        </p:nvSpPr>
        <p:spPr>
          <a:xfrm>
            <a:off x="1905000" y="2190750"/>
            <a:ext cx="8382000" cy="2381250"/>
          </a:xfrm>
          <a:prstGeom prst="rect">
            <a:avLst/>
          </a:prstGeom>
          <a:noFill/>
        </p:spPr>
        <p:txBody>
          <a:bodyPr wrap="square" lIns="0" rIns="0" tIns="0" bIns="0" anchor="ctr">
            <a:normAutofit/>
          </a:bodyPr>
          <a:lstStyle/>
          <a:p>
            <a:pPr algn="ctr">
              <a:lnSpc>
                <a:spcPct val="115000"/>
              </a:lnSpc>
            </a:pPr>
            <a:r>
              <a:rPr sz="4000" b="0" i="0">
                <a:solidFill>
                  <a:schemeClr val="tx1"/>
                </a:solidFill>
                <a:latin typeface="+mj-lt"/>
                <a:cs typeface="+mj-cs"/>
              </a:rPr>
              <a:t>जल है तो कल है।</a:t>
            </a:r>
          </a:p>
        </p:txBody>
      </p:sp>
      <p:sp>
        <p:nvSpPr>
          <p:cNvPr id="4" name="TextBox 3"/>
          <p:cNvSpPr txBox="1"/>
          <p:nvPr/>
        </p:nvSpPr>
        <p:spPr>
          <a:xfrm>
            <a:off x="1905000" y="4857750"/>
            <a:ext cx="8382000" cy="285750"/>
          </a:xfrm>
          <a:prstGeom prst="rect">
            <a:avLst/>
          </a:prstGeom>
          <a:noFill/>
        </p:spPr>
        <p:txBody>
          <a:bodyPr wrap="square" lIns="0" rIns="0" tIns="0" bIns="0" anchor="t">
            <a:normAutofit/>
          </a:bodyPr>
          <a:lstStyle/>
          <a:p>
            <a:pPr algn="ctr">
              <a:lnSpc>
                <a:spcPct val="115000"/>
              </a:lnSpc>
            </a:pPr>
            <a:r>
              <a:rPr sz="1600" b="1" i="0" spc="150">
                <a:solidFill>
                  <a:schemeClr val="tx1"/>
                </a:solidFill>
                <a:latin typeface="+mn-lt"/>
                <a:cs typeface="+mn-cs"/>
              </a:rPr>
              <a:t>लोकप्रिय कहावत</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4" name="Connector 3"/>
          <p:cNvCxnSpPr/>
          <p:nvPr/>
        </p:nvCxnSpPr>
        <p:spPr>
          <a:xfrm>
            <a:off x="762000" y="1657350"/>
            <a:ext cx="10668000" cy="0"/>
          </a:xfrm>
          <a:prstGeom prst="line">
            <a:avLst/>
          </a:prstGeom>
          <a:ln w="12700">
            <a:solidFill>
              <a:schemeClr val="accent6"/>
            </a:solidFill>
          </a:ln>
        </p:spPr>
      </p:cxn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निष्कर्ष</a:t>
            </a:r>
          </a:p>
        </p:txBody>
      </p:sp>
      <p:sp>
        <p:nvSpPr>
          <p:cNvPr id="3" name="Content Placeholder 2"/>
          <p:cNvSpPr>
            <a:spLocks noGrp="1"/>
          </p:cNvSpPr>
          <p:nvPr>
            <p:ph idx="1"/>
          </p:nvPr>
        </p:nvSpPr>
        <p:spPr>
          <a:xfrm>
            <a:off x="762000" y="1943100"/>
            <a:ext cx="8534400" cy="3905250"/>
          </a:xfrm>
        </p:spPr>
        <p:txBody>
          <a:bodyPr wrap="square" lIns="0" rIns="0" tIns="0" bIns="0">
            <a:normAutofit/>
          </a:bodyPr>
          <a:lstStyle/>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पानी सीमित है, इसे बचाना ज़रूरी है</a:t>
            </a:r>
          </a:p>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छोटी आदतें बड़ा बदलाव लाती हैं</a:t>
            </a:r>
          </a:p>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वर्षा जल संचयन हर घर में अपनाएँ</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chemeClr val="tx1"/>
        </a:solidFill>
        <a:effectLst/>
      </p:bgPr>
    </p:bg>
    <p:spTree>
      <p:nvGrpSpPr>
        <p:cNvPr id="1" name=""/>
        <p:cNvGrpSpPr/>
        <p:nvPr/>
      </p:nvGrpSpPr>
      <p:grpSpPr/>
      <p:sp>
        <p:nvSpPr>
          <p:cNvPr id="4" name="TextBox 3"/>
          <p:cNvSpPr txBox="1"/>
          <p:nvPr/>
        </p:nvSpPr>
        <p:spPr>
          <a:xfrm>
            <a:off x="762000" y="2000250"/>
            <a:ext cx="10668000" cy="381000"/>
          </a:xfrm>
          <a:prstGeom prst="rect">
            <a:avLst/>
          </a:prstGeom>
          <a:noFill/>
        </p:spPr>
        <p:txBody>
          <a:bodyPr wrap="square" lIns="0" rIns="0" tIns="0" bIns="0" anchor="t">
            <a:spAutoFit/>
          </a:bodyPr>
          <a:lstStyle/>
          <a:p>
            <a:pPr algn="ctr">
              <a:lnSpc>
                <a:spcPct val="115000"/>
              </a:lnSpc>
            </a:pPr>
            <a:r>
              <a:rPr sz="1600" b="1" i="0" spc="300">
                <a:solidFill>
                  <a:schemeClr val="bg1"/>
                </a:solidFill>
                <a:latin typeface="+mn-lt"/>
                <a:cs typeface="+mn-cs"/>
              </a:rPr>
              <a:t>SECTION 04</a:t>
            </a:r>
          </a:p>
        </p:txBody>
      </p:sp>
      <p:sp>
        <p:nvSpPr>
          <p:cNvPr id="2" name="Title 1"/>
          <p:cNvSpPr>
            <a:spLocks noGrp="1"/>
          </p:cNvSpPr>
          <p:nvPr>
            <p:ph type="title"/>
          </p:nvPr>
        </p:nvSpPr>
        <p:spPr>
          <a:xfrm>
            <a:off x="1524000" y="2476500"/>
            <a:ext cx="9144000" cy="1619250"/>
          </a:xfrm>
        </p:spPr>
        <p:txBody>
          <a:bodyPr wrap="square" lIns="0" rIns="0" tIns="0" bIns="0" anchor="ctr">
            <a:normAutofit/>
          </a:bodyPr>
          <a:lstStyle/>
          <a:p>
            <a:pPr algn="ctr">
              <a:lnSpc>
                <a:spcPct val="105000"/>
              </a:lnSpc>
            </a:pPr>
            <a:r>
              <a:rPr sz="6000" b="1" i="0">
                <a:solidFill>
                  <a:schemeClr val="bg1"/>
                </a:solidFill>
                <a:latin typeface="+mj-lt"/>
                <a:cs typeface="+mj-cs"/>
              </a:rPr>
              <a:t>योग और स्वास्थ्य</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762000" y="762000"/>
            <a:ext cx="95250" cy="5334000"/>
          </a:xfrm>
          <a:prstGeom prst="rect">
            <a:avLst/>
          </a:prstGeom>
          <a:solidFill>
            <a:schemeClr val="accent1"/>
          </a:solidFill>
          <a:ln>
            <a:noFill/>
          </a:ln>
          <a:effectLst/>
        </p:spPr>
        <p:txBody>
          <a:bodyPr rtlCol="0" anchor="ctr"/>
          <a:lstStyle/>
          <a:p>
            <a:pPr algn="ctr"/>
          </a:p>
        </p:txBody>
      </p:sp>
      <p:sp>
        <p:nvSpPr>
          <p:cNvPr id="3" name="TextBox 2"/>
          <p:cNvSpPr txBox="1"/>
          <p:nvPr/>
        </p:nvSpPr>
        <p:spPr>
          <a:xfrm>
            <a:off x="1333500" y="1143000"/>
            <a:ext cx="8778240" cy="3810000"/>
          </a:xfrm>
          <a:prstGeom prst="rect">
            <a:avLst/>
          </a:prstGeom>
          <a:noFill/>
        </p:spPr>
        <p:txBody>
          <a:bodyPr wrap="square" lIns="0" rIns="0" tIns="0" bIns="0" anchor="ctr">
            <a:normAutofit/>
          </a:bodyPr>
          <a:lstStyle/>
          <a:p>
            <a:pPr algn="l">
              <a:lnSpc>
                <a:spcPct val="115000"/>
              </a:lnSpc>
            </a:pPr>
            <a:r>
              <a:rPr sz="5600" b="1" i="0">
                <a:solidFill>
                  <a:schemeClr val="tx1"/>
                </a:solidFill>
                <a:latin typeface="+mj-lt"/>
                <a:cs typeface="+mj-cs"/>
              </a:rPr>
              <a:t>स्वस्थ तन, शांत मन</a:t>
            </a:r>
          </a:p>
        </p:txBody>
      </p:sp>
      <p:sp>
        <p:nvSpPr>
          <p:cNvPr id="4" name="TextBox 3"/>
          <p:cNvSpPr txBox="1"/>
          <p:nvPr/>
        </p:nvSpPr>
        <p:spPr>
          <a:xfrm>
            <a:off x="1333500" y="5238750"/>
            <a:ext cx="7315200" cy="571500"/>
          </a:xfrm>
          <a:prstGeom prst="rect">
            <a:avLst/>
          </a:prstGeom>
          <a:noFill/>
        </p:spPr>
        <p:txBody>
          <a:bodyPr wrap="square" lIns="0" rIns="0" tIns="0" bIns="0" anchor="t">
            <a:normAutofit/>
          </a:bodyPr>
          <a:lstStyle/>
          <a:p>
            <a:pPr algn="l">
              <a:lnSpc>
                <a:spcPct val="115000"/>
              </a:lnSpc>
            </a:pPr>
            <a:r>
              <a:rPr sz="1600" b="0" i="0">
                <a:solidFill>
                  <a:schemeClr val="tx2"/>
                </a:solidFill>
                <a:latin typeface="+mn-lt"/>
                <a:cs typeface="+mn-cs"/>
              </a:rPr>
              <a:t>अध्याय 4 · योग और स्वास्थ्य</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Image placeholder (right-click &gt; Format Shape &gt; Picture fill)"/>
          <p:cNvSpPr/>
          <p:nvPr/>
        </p:nvSpPr>
        <p:spPr>
          <a:xfrm>
            <a:off x="6522720" y="1885950"/>
            <a:ext cx="4907280" cy="3962400"/>
          </a:xfrm>
          <a:prstGeom prst="roundRect">
            <a:avLst>
              <a:gd name="adj" fmla="val 7932"/>
            </a:avLst>
          </a:prstGeom>
          <a:solidFill>
            <a:schemeClr val="bg2"/>
          </a:solidFill>
          <a:ln>
            <a:noFill/>
          </a:ln>
          <a:effectLst/>
        </p:spPr>
        <p:txBody>
          <a:bodyPr rtlCol="0" anchor="ctr"/>
          <a:lstStyle/>
          <a:p>
            <a:pPr algn="ctr"/>
          </a:p>
        </p:txBody>
      </p:sp>
      <p:sp>
        <p:nvSpPr>
          <p:cNvPr id="5" name="Freeform 4"/>
          <p:cNvSpPr/>
          <p:nvPr/>
        </p:nvSpPr>
        <p:spPr>
          <a:xfrm>
            <a:off x="8366760" y="3653790"/>
            <a:ext cx="1219200" cy="487680"/>
          </a:xfrm>
          <a:custGeom>
            <a:avLst/>
            <a:gdLst/>
            <a:ahLst/>
            <a:cxnLst/>
            <a:rect l="l" t="t" r="r" b="b"/>
            <a:pathLst>
              <a:path w="1219200" h="487680">
                <a:moveTo>
                  <a:pt x="0" y="487680"/>
                </a:moveTo>
                <a:lnTo>
                  <a:pt x="457200" y="0"/>
                </a:lnTo>
                <a:lnTo>
                  <a:pt x="731520" y="304800"/>
                </a:lnTo>
                <a:lnTo>
                  <a:pt x="883920" y="152400"/>
                </a:lnTo>
                <a:lnTo>
                  <a:pt x="1219200" y="487680"/>
                </a:lnTo>
                <a:close/>
              </a:path>
            </a:pathLst>
          </a:custGeom>
          <a:solidFill>
            <a:schemeClr val="tx1">
              <a:alpha val="28000"/>
            </a:schemeClr>
          </a:solidFill>
          <a:ln>
            <a:noFill/>
          </a:ln>
          <a:effectLst/>
        </p:spPr>
        <p:txBody>
          <a:bodyPr rtlCol="0" anchor="ctr"/>
          <a:lstStyle/>
          <a:p>
            <a:pPr algn="ctr"/>
          </a:p>
        </p:txBody>
      </p:sp>
      <p:sp>
        <p:nvSpPr>
          <p:cNvPr id="6" name="Oval 5"/>
          <p:cNvSpPr/>
          <p:nvPr/>
        </p:nvSpPr>
        <p:spPr>
          <a:xfrm>
            <a:off x="9189720" y="3409950"/>
            <a:ext cx="231648" cy="231648"/>
          </a:xfrm>
          <a:prstGeom prst="ellipse">
            <a:avLst/>
          </a:prstGeom>
          <a:solidFill>
            <a:schemeClr val="tx1">
              <a:alpha val="28000"/>
            </a:schemeClr>
          </a:solidFill>
          <a:ln>
            <a:noFill/>
          </a:ln>
          <a:effectLst/>
        </p:spPr>
        <p:txBody>
          <a:bodyPr rtlCol="0" anchor="ctr"/>
          <a:lstStyle/>
          <a:p>
            <a:pPr algn="ctr"/>
          </a:p>
        </p:txBody>
      </p:sp>
      <p:sp>
        <p:nvSpPr>
          <p:cNvPr id="7" name="TextBox 6"/>
          <p:cNvSpPr txBox="1"/>
          <p:nvPr/>
        </p:nvSpPr>
        <p:spPr>
          <a:xfrm>
            <a:off x="6617970" y="4232910"/>
            <a:ext cx="4716780" cy="228600"/>
          </a:xfrm>
          <a:prstGeom prst="rect">
            <a:avLst/>
          </a:prstGeom>
          <a:noFill/>
        </p:spPr>
        <p:txBody>
          <a:bodyPr wrap="square" lIns="0" rIns="0" tIns="0" bIns="0" anchor="t">
            <a:spAutoFit/>
          </a:bodyPr>
          <a:lstStyle/>
          <a:p>
            <a:pPr algn="ctr">
              <a:lnSpc>
                <a:spcPct val="115000"/>
              </a:lnSpc>
            </a:pPr>
            <a:r>
              <a:rPr sz="1100" b="0" i="0">
                <a:solidFill>
                  <a:schemeClr val="tx1"/>
                </a:solidFill>
                <a:latin typeface="+mn-lt"/>
                <a:cs typeface="+mn-cs"/>
              </a:rPr>
              <a:t>चित्र</a:t>
            </a:r>
          </a:p>
        </p:txBody>
      </p:sp>
      <p:sp>
        <p:nvSpPr>
          <p:cNvPr id="8" name="TextBox 7"/>
          <p:cNvSpPr txBox="1"/>
          <p:nvPr/>
        </p:nvSpPr>
        <p:spPr>
          <a:xfrm>
            <a:off x="762000" y="1924050"/>
            <a:ext cx="5341620" cy="1664208"/>
          </a:xfrm>
          <a:prstGeom prst="rect">
            <a:avLst/>
          </a:prstGeom>
          <a:noFill/>
        </p:spPr>
        <p:txBody>
          <a:bodyPr wrap="square" lIns="0" rIns="0" tIns="0" bIns="0" anchor="t">
            <a:normAutofit/>
          </a:bodyPr>
          <a:lstStyle/>
          <a:p>
            <a:pPr algn="l">
              <a:lnSpc>
                <a:spcPct val="115000"/>
              </a:lnSpc>
            </a:pPr>
            <a:r>
              <a:rPr sz="3200" b="1" i="0">
                <a:solidFill>
                  <a:schemeClr val="tx1"/>
                </a:solidFill>
                <a:latin typeface="+mj-lt"/>
                <a:cs typeface="+mj-cs"/>
              </a:rPr>
              <a:t>योग शरीर, मन और श्वास को जोड़ने की प्राचीन भारतीय पद्धति है।</a:t>
            </a:r>
          </a:p>
        </p:txBody>
      </p:sp>
      <p:sp>
        <p:nvSpPr>
          <p:cNvPr id="9" name="TextBox 8"/>
          <p:cNvSpPr txBox="1"/>
          <p:nvPr/>
        </p:nvSpPr>
        <p:spPr>
          <a:xfrm>
            <a:off x="762000" y="3708654"/>
            <a:ext cx="5341620" cy="2139696"/>
          </a:xfrm>
          <a:prstGeom prst="rect">
            <a:avLst/>
          </a:prstGeom>
          <a:noFill/>
        </p:spPr>
        <p:txBody>
          <a:bodyPr wrap="square" lIns="0" rIns="0" tIns="0" bIns="0" anchor="t">
            <a:normAutofit/>
          </a:bodyPr>
          <a:lstStyle/>
          <a:p>
            <a:pPr algn="l">
              <a:lnSpc>
                <a:spcPct val="140000"/>
              </a:lnSpc>
            </a:pPr>
            <a:r>
              <a:rPr sz="1900" b="0" i="0">
                <a:solidFill>
                  <a:schemeClr val="tx2"/>
                </a:solidFill>
                <a:latin typeface="+mn-lt"/>
                <a:cs typeface="+mn-cs"/>
              </a:rPr>
              <a:t>नियमित योग से लचीलापन, शक्ति और एकाग्रता बढ़ती है। यह तनाव कम करता है और कई जीवनशैली रोगों से बचाव में मदद करता है।</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योग क्या है?</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TextBox 3"/>
          <p:cNvSpPr txBox="1"/>
          <p:nvPr/>
        </p:nvSpPr>
        <p:spPr>
          <a:xfrm>
            <a:off x="7620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21 जून</a:t>
            </a:r>
          </a:p>
        </p:txBody>
      </p:sp>
      <p:sp>
        <p:nvSpPr>
          <p:cNvPr id="5" name="TextBox 4"/>
          <p:cNvSpPr txBox="1"/>
          <p:nvPr/>
        </p:nvSpPr>
        <p:spPr>
          <a:xfrm>
            <a:off x="7620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अंतरराष्ट्रीय योग दिवस</a:t>
            </a:r>
          </a:p>
        </p:txBody>
      </p:sp>
      <p:cxnSp>
        <p:nvCxnSpPr>
          <p:cNvPr id="6" name="Connector 5"/>
          <p:cNvCxnSpPr/>
          <p:nvPr/>
        </p:nvCxnSpPr>
        <p:spPr>
          <a:xfrm>
            <a:off x="4318000" y="2171700"/>
            <a:ext cx="0" cy="2170938"/>
          </a:xfrm>
          <a:prstGeom prst="line">
            <a:avLst/>
          </a:prstGeom>
          <a:ln w="12700">
            <a:solidFill>
              <a:schemeClr val="accent6"/>
            </a:solidFill>
          </a:ln>
        </p:spPr>
      </p:cxnSp>
      <p:sp>
        <p:nvSpPr>
          <p:cNvPr id="7" name="TextBox 6"/>
          <p:cNvSpPr txBox="1"/>
          <p:nvPr/>
        </p:nvSpPr>
        <p:spPr>
          <a:xfrm>
            <a:off x="45466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15 मिनट</a:t>
            </a:r>
          </a:p>
        </p:txBody>
      </p:sp>
      <p:sp>
        <p:nvSpPr>
          <p:cNvPr id="8" name="TextBox 7"/>
          <p:cNvSpPr txBox="1"/>
          <p:nvPr/>
        </p:nvSpPr>
        <p:spPr>
          <a:xfrm>
            <a:off x="45466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रोज़ का अभ्यास भी लाभदायक</a:t>
            </a:r>
          </a:p>
        </p:txBody>
      </p:sp>
      <p:cxnSp>
        <p:nvCxnSpPr>
          <p:cNvPr id="9" name="Connector 8"/>
          <p:cNvCxnSpPr/>
          <p:nvPr/>
        </p:nvCxnSpPr>
        <p:spPr>
          <a:xfrm>
            <a:off x="7874000" y="2171700"/>
            <a:ext cx="0" cy="2170938"/>
          </a:xfrm>
          <a:prstGeom prst="line">
            <a:avLst/>
          </a:prstGeom>
          <a:ln w="12700">
            <a:solidFill>
              <a:schemeClr val="accent6"/>
            </a:solidFill>
          </a:ln>
        </p:spPr>
      </p:cxnSp>
      <p:sp>
        <p:nvSpPr>
          <p:cNvPr id="10" name="TextBox 9"/>
          <p:cNvSpPr txBox="1"/>
          <p:nvPr/>
        </p:nvSpPr>
        <p:spPr>
          <a:xfrm>
            <a:off x="81026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हर उम्र</a:t>
            </a:r>
          </a:p>
        </p:txBody>
      </p:sp>
      <p:sp>
        <p:nvSpPr>
          <p:cNvPr id="11" name="TextBox 10"/>
          <p:cNvSpPr txBox="1"/>
          <p:nvPr/>
        </p:nvSpPr>
        <p:spPr>
          <a:xfrm>
            <a:off x="81026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के लिए उपयुक्त</a:t>
            </a:r>
          </a:p>
        </p:txBody>
      </p:sp>
      <p:sp>
        <p:nvSpPr>
          <p:cNvPr id="12" name="TextBox 11"/>
          <p:cNvSpPr txBox="1"/>
          <p:nvPr/>
        </p:nvSpPr>
        <p:spPr>
          <a:xfrm>
            <a:off x="762000" y="5372100"/>
            <a:ext cx="10668000" cy="381000"/>
          </a:xfrm>
          <a:prstGeom prst="rect">
            <a:avLst/>
          </a:prstGeom>
          <a:noFill/>
        </p:spPr>
        <p:txBody>
          <a:bodyPr wrap="square" lIns="0" rIns="0" tIns="0" bIns="0" anchor="t">
            <a:normAutofit/>
          </a:bodyPr>
          <a:lstStyle/>
          <a:p>
            <a:pPr algn="l">
              <a:lnSpc>
                <a:spcPct val="115000"/>
              </a:lnSpc>
            </a:pPr>
            <a:r>
              <a:rPr sz="1200" b="0" i="1">
                <a:solidFill>
                  <a:schemeClr val="tx2"/>
                </a:solidFill>
                <a:latin typeface="+mn-lt"/>
                <a:cs typeface="+mn-cs"/>
              </a:rPr>
              <a:t>उदाहरण के लिए आँकड़े (सैंपल डेटा)।</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मुख्य तथ्य</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Rectangle 3"/>
          <p:cNvSpPr/>
          <p:nvPr/>
        </p:nvSpPr>
        <p:spPr>
          <a:xfrm>
            <a:off x="762000" y="1939290"/>
            <a:ext cx="3378200" cy="3810000"/>
          </a:xfrm>
          <a:prstGeom prst="rect">
            <a:avLst/>
          </a:prstGeom>
          <a:solidFill>
            <a:schemeClr val="bg2"/>
          </a:solidFill>
          <a:ln>
            <a:noFill/>
          </a:ln>
          <a:effectLst/>
        </p:spPr>
        <p:txBody>
          <a:bodyPr rtlCol="0" anchor="ctr"/>
          <a:lstStyle/>
          <a:p>
            <a:pPr algn="ctr"/>
          </a:p>
        </p:txBody>
      </p:sp>
      <p:sp>
        <p:nvSpPr>
          <p:cNvPr id="5" name="Rectangle 4"/>
          <p:cNvSpPr/>
          <p:nvPr/>
        </p:nvSpPr>
        <p:spPr>
          <a:xfrm>
            <a:off x="762000" y="1939290"/>
            <a:ext cx="47625" cy="3810000"/>
          </a:xfrm>
          <a:prstGeom prst="rect">
            <a:avLst/>
          </a:prstGeom>
          <a:solidFill>
            <a:schemeClr val="accent1"/>
          </a:solidFill>
          <a:ln>
            <a:noFill/>
          </a:ln>
          <a:effectLst/>
        </p:spPr>
        <p:txBody>
          <a:bodyPr rtlCol="0" anchor="ctr"/>
          <a:lstStyle/>
          <a:p>
            <a:pPr algn="ctr"/>
          </a:p>
        </p:txBody>
      </p:sp>
      <p:sp>
        <p:nvSpPr>
          <p:cNvPr id="6" name="Oval 5"/>
          <p:cNvSpPr/>
          <p:nvPr/>
        </p:nvSpPr>
        <p:spPr>
          <a:xfrm>
            <a:off x="1028700" y="2205990"/>
            <a:ext cx="533400" cy="533400"/>
          </a:xfrm>
          <a:prstGeom prst="ellipse">
            <a:avLst/>
          </a:prstGeom>
          <a:solidFill>
            <a:schemeClr val="accent1"/>
          </a:solidFill>
          <a:ln>
            <a:noFill/>
          </a:ln>
          <a:effectLst/>
        </p:spPr>
        <p:txBody>
          <a:bodyPr rtlCol="0" anchor="ctr"/>
          <a:lstStyle/>
          <a:p>
            <a:pPr algn="ctr"/>
          </a:p>
        </p:txBody>
      </p:sp>
      <p:sp>
        <p:nvSpPr>
          <p:cNvPr id="7" name="TextBox 6"/>
          <p:cNvSpPr txBox="1"/>
          <p:nvPr/>
        </p:nvSpPr>
        <p:spPr>
          <a:xfrm>
            <a:off x="10287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01</a:t>
            </a:r>
          </a:p>
        </p:txBody>
      </p:sp>
      <p:sp>
        <p:nvSpPr>
          <p:cNvPr id="8" name="TextBox 7"/>
          <p:cNvSpPr txBox="1"/>
          <p:nvPr/>
        </p:nvSpPr>
        <p:spPr>
          <a:xfrm>
            <a:off x="10287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आसन</a:t>
            </a:r>
          </a:p>
        </p:txBody>
      </p:sp>
      <p:sp>
        <p:nvSpPr>
          <p:cNvPr id="9" name="TextBox 8"/>
          <p:cNvSpPr txBox="1"/>
          <p:nvPr/>
        </p:nvSpPr>
        <p:spPr>
          <a:xfrm>
            <a:off x="10287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शरीर को मज़बूत और लचीला बनाते हैं।</a:t>
            </a:r>
          </a:p>
        </p:txBody>
      </p:sp>
      <p:sp>
        <p:nvSpPr>
          <p:cNvPr id="10" name="Rectangle 9"/>
          <p:cNvSpPr/>
          <p:nvPr/>
        </p:nvSpPr>
        <p:spPr>
          <a:xfrm>
            <a:off x="4406900" y="1939290"/>
            <a:ext cx="3378200" cy="3810000"/>
          </a:xfrm>
          <a:prstGeom prst="rect">
            <a:avLst/>
          </a:prstGeom>
          <a:solidFill>
            <a:schemeClr val="bg2"/>
          </a:solidFill>
          <a:ln>
            <a:noFill/>
          </a:ln>
          <a:effectLst/>
        </p:spPr>
        <p:txBody>
          <a:bodyPr rtlCol="0" anchor="ctr"/>
          <a:lstStyle/>
          <a:p>
            <a:pPr algn="ctr"/>
          </a:p>
        </p:txBody>
      </p:sp>
      <p:sp>
        <p:nvSpPr>
          <p:cNvPr id="11" name="Rectangle 10"/>
          <p:cNvSpPr/>
          <p:nvPr/>
        </p:nvSpPr>
        <p:spPr>
          <a:xfrm>
            <a:off x="4406900" y="1939290"/>
            <a:ext cx="47625" cy="3810000"/>
          </a:xfrm>
          <a:prstGeom prst="rect">
            <a:avLst/>
          </a:prstGeom>
          <a:solidFill>
            <a:schemeClr val="accent2"/>
          </a:solidFill>
          <a:ln>
            <a:noFill/>
          </a:ln>
          <a:effectLst/>
        </p:spPr>
        <p:txBody>
          <a:bodyPr rtlCol="0" anchor="ctr"/>
          <a:lstStyle/>
          <a:p>
            <a:pPr algn="ctr"/>
          </a:p>
        </p:txBody>
      </p:sp>
      <p:sp>
        <p:nvSpPr>
          <p:cNvPr id="12" name="Oval 11"/>
          <p:cNvSpPr/>
          <p:nvPr/>
        </p:nvSpPr>
        <p:spPr>
          <a:xfrm>
            <a:off x="4673600" y="2205990"/>
            <a:ext cx="533400" cy="533400"/>
          </a:xfrm>
          <a:prstGeom prst="ellipse">
            <a:avLst/>
          </a:prstGeom>
          <a:solidFill>
            <a:schemeClr val="accent1"/>
          </a:solidFill>
          <a:ln>
            <a:noFill/>
          </a:ln>
          <a:effectLst/>
        </p:spPr>
        <p:txBody>
          <a:bodyPr rtlCol="0" anchor="ctr"/>
          <a:lstStyle/>
          <a:p>
            <a:pPr algn="ctr"/>
          </a:p>
        </p:txBody>
      </p:sp>
      <p:sp>
        <p:nvSpPr>
          <p:cNvPr id="13" name="TextBox 12"/>
          <p:cNvSpPr txBox="1"/>
          <p:nvPr/>
        </p:nvSpPr>
        <p:spPr>
          <a:xfrm>
            <a:off x="46736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02</a:t>
            </a:r>
          </a:p>
        </p:txBody>
      </p:sp>
      <p:sp>
        <p:nvSpPr>
          <p:cNvPr id="14" name="TextBox 13"/>
          <p:cNvSpPr txBox="1"/>
          <p:nvPr/>
        </p:nvSpPr>
        <p:spPr>
          <a:xfrm>
            <a:off x="46736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प्राणायाम</a:t>
            </a:r>
          </a:p>
        </p:txBody>
      </p:sp>
      <p:sp>
        <p:nvSpPr>
          <p:cNvPr id="15" name="TextBox 14"/>
          <p:cNvSpPr txBox="1"/>
          <p:nvPr/>
        </p:nvSpPr>
        <p:spPr>
          <a:xfrm>
            <a:off x="46736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श्वास पर नियंत्रण।</a:t>
            </a:r>
          </a:p>
        </p:txBody>
      </p:sp>
      <p:sp>
        <p:nvSpPr>
          <p:cNvPr id="16" name="Rectangle 15"/>
          <p:cNvSpPr/>
          <p:nvPr/>
        </p:nvSpPr>
        <p:spPr>
          <a:xfrm>
            <a:off x="8051800" y="1939290"/>
            <a:ext cx="3378200" cy="3810000"/>
          </a:xfrm>
          <a:prstGeom prst="rect">
            <a:avLst/>
          </a:prstGeom>
          <a:solidFill>
            <a:schemeClr val="bg2"/>
          </a:solidFill>
          <a:ln>
            <a:noFill/>
          </a:ln>
          <a:effectLst/>
        </p:spPr>
        <p:txBody>
          <a:bodyPr rtlCol="0" anchor="ctr"/>
          <a:lstStyle/>
          <a:p>
            <a:pPr algn="ctr"/>
          </a:p>
        </p:txBody>
      </p:sp>
      <p:sp>
        <p:nvSpPr>
          <p:cNvPr id="17" name="Rectangle 16"/>
          <p:cNvSpPr/>
          <p:nvPr/>
        </p:nvSpPr>
        <p:spPr>
          <a:xfrm>
            <a:off x="8051800" y="1939290"/>
            <a:ext cx="47625" cy="3810000"/>
          </a:xfrm>
          <a:prstGeom prst="rect">
            <a:avLst/>
          </a:prstGeom>
          <a:solidFill>
            <a:schemeClr val="accent3"/>
          </a:solidFill>
          <a:ln>
            <a:noFill/>
          </a:ln>
          <a:effectLst/>
        </p:spPr>
        <p:txBody>
          <a:bodyPr rtlCol="0" anchor="ctr"/>
          <a:lstStyle/>
          <a:p>
            <a:pPr algn="ctr"/>
          </a:p>
        </p:txBody>
      </p:sp>
      <p:sp>
        <p:nvSpPr>
          <p:cNvPr id="18" name="Oval 17"/>
          <p:cNvSpPr/>
          <p:nvPr/>
        </p:nvSpPr>
        <p:spPr>
          <a:xfrm>
            <a:off x="8318500" y="2205990"/>
            <a:ext cx="533400" cy="533400"/>
          </a:xfrm>
          <a:prstGeom prst="ellipse">
            <a:avLst/>
          </a:prstGeom>
          <a:solidFill>
            <a:schemeClr val="accent1"/>
          </a:solidFill>
          <a:ln>
            <a:noFill/>
          </a:ln>
          <a:effectLst/>
        </p:spPr>
        <p:txBody>
          <a:bodyPr rtlCol="0" anchor="ctr"/>
          <a:lstStyle/>
          <a:p>
            <a:pPr algn="ctr"/>
          </a:p>
        </p:txBody>
      </p:sp>
      <p:sp>
        <p:nvSpPr>
          <p:cNvPr id="19" name="TextBox 18"/>
          <p:cNvSpPr txBox="1"/>
          <p:nvPr/>
        </p:nvSpPr>
        <p:spPr>
          <a:xfrm>
            <a:off x="83185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03</a:t>
            </a:r>
          </a:p>
        </p:txBody>
      </p:sp>
      <p:sp>
        <p:nvSpPr>
          <p:cNvPr id="20" name="TextBox 19"/>
          <p:cNvSpPr txBox="1"/>
          <p:nvPr/>
        </p:nvSpPr>
        <p:spPr>
          <a:xfrm>
            <a:off x="83185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ध्यान</a:t>
            </a:r>
          </a:p>
        </p:txBody>
      </p:sp>
      <p:sp>
        <p:nvSpPr>
          <p:cNvPr id="21" name="TextBox 20"/>
          <p:cNvSpPr txBox="1"/>
          <p:nvPr/>
        </p:nvSpPr>
        <p:spPr>
          <a:xfrm>
            <a:off x="83185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मन को शांत और एकाग्र करता है।</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योग के प्रकार</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Oval 3"/>
          <p:cNvSpPr/>
          <p:nvPr/>
        </p:nvSpPr>
        <p:spPr>
          <a:xfrm>
            <a:off x="1476375" y="1981200"/>
            <a:ext cx="1238250" cy="1238250"/>
          </a:xfrm>
          <a:prstGeom prst="ellipse">
            <a:avLst/>
          </a:prstGeom>
          <a:solidFill>
            <a:schemeClr val="accent1"/>
          </a:solidFill>
          <a:ln>
            <a:noFill/>
          </a:ln>
          <a:effectLst/>
        </p:spPr>
        <p:txBody>
          <a:bodyPr rtlCol="0" anchor="ctr"/>
          <a:lstStyle/>
          <a:p>
            <a:pPr algn="ctr"/>
          </a:p>
        </p:txBody>
      </p:sp>
      <p:sp>
        <p:nvSpPr>
          <p:cNvPr id="5" name="TextBox 4"/>
          <p:cNvSpPr txBox="1"/>
          <p:nvPr/>
        </p:nvSpPr>
        <p:spPr>
          <a:xfrm>
            <a:off x="1476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bg1"/>
                </a:solidFill>
                <a:latin typeface="+mj-lt"/>
                <a:cs typeface="+mj-cs"/>
              </a:rPr>
              <a:t>01</a:t>
            </a:r>
          </a:p>
        </p:txBody>
      </p:sp>
      <p:cxnSp>
        <p:nvCxnSpPr>
          <p:cNvPr id="6" name="Connector 5"/>
          <p:cNvCxnSpPr/>
          <p:nvPr/>
        </p:nvCxnSpPr>
        <p:spPr>
          <a:xfrm>
            <a:off x="2790825" y="2600325"/>
            <a:ext cx="1276350" cy="0"/>
          </a:xfrm>
          <a:prstGeom prst="line">
            <a:avLst/>
          </a:prstGeom>
          <a:ln w="19050">
            <a:solidFill>
              <a:schemeClr val="accent6"/>
            </a:solidFill>
            <a:prstDash val="dash"/>
          </a:ln>
        </p:spPr>
      </p:cxnSp>
      <p:sp>
        <p:nvSpPr>
          <p:cNvPr id="7" name="TextBox 6"/>
          <p:cNvSpPr txBox="1"/>
          <p:nvPr/>
        </p:nvSpPr>
        <p:spPr>
          <a:xfrm>
            <a:off x="857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प्रणाम</a:t>
            </a:r>
          </a:p>
        </p:txBody>
      </p:sp>
      <p:sp>
        <p:nvSpPr>
          <p:cNvPr id="8" name="TextBox 7"/>
          <p:cNvSpPr txBox="1"/>
          <p:nvPr/>
        </p:nvSpPr>
        <p:spPr>
          <a:xfrm>
            <a:off x="895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सीधे खड़े होकर</a:t>
            </a:r>
          </a:p>
        </p:txBody>
      </p:sp>
      <p:sp>
        <p:nvSpPr>
          <p:cNvPr id="9" name="Oval 8"/>
          <p:cNvSpPr/>
          <p:nvPr/>
        </p:nvSpPr>
        <p:spPr>
          <a:xfrm>
            <a:off x="4143375" y="1981200"/>
            <a:ext cx="1238250" cy="1238250"/>
          </a:xfrm>
          <a:prstGeom prst="ellipse">
            <a:avLst/>
          </a:prstGeom>
          <a:solidFill>
            <a:schemeClr val="accent5"/>
          </a:solidFill>
          <a:ln>
            <a:noFill/>
          </a:ln>
          <a:effectLst/>
        </p:spPr>
        <p:txBody>
          <a:bodyPr rtlCol="0" anchor="ctr"/>
          <a:lstStyle/>
          <a:p>
            <a:pPr algn="ctr"/>
          </a:p>
        </p:txBody>
      </p:sp>
      <p:sp>
        <p:nvSpPr>
          <p:cNvPr id="10" name="TextBox 9"/>
          <p:cNvSpPr txBox="1"/>
          <p:nvPr/>
        </p:nvSpPr>
        <p:spPr>
          <a:xfrm>
            <a:off x="4143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tx1"/>
                </a:solidFill>
                <a:latin typeface="+mj-lt"/>
                <a:cs typeface="+mj-cs"/>
              </a:rPr>
              <a:t>02</a:t>
            </a:r>
          </a:p>
        </p:txBody>
      </p:sp>
      <p:cxnSp>
        <p:nvCxnSpPr>
          <p:cNvPr id="11" name="Connector 10"/>
          <p:cNvCxnSpPr/>
          <p:nvPr/>
        </p:nvCxnSpPr>
        <p:spPr>
          <a:xfrm>
            <a:off x="5457825" y="2600325"/>
            <a:ext cx="1276350" cy="0"/>
          </a:xfrm>
          <a:prstGeom prst="line">
            <a:avLst/>
          </a:prstGeom>
          <a:ln w="19050">
            <a:solidFill>
              <a:schemeClr val="accent6"/>
            </a:solidFill>
            <a:prstDash val="dash"/>
          </a:ln>
        </p:spPr>
      </p:cxnSp>
      <p:sp>
        <p:nvSpPr>
          <p:cNvPr id="12" name="TextBox 11"/>
          <p:cNvSpPr txBox="1"/>
          <p:nvPr/>
        </p:nvSpPr>
        <p:spPr>
          <a:xfrm>
            <a:off x="3524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हस्त उत्तानासन</a:t>
            </a:r>
          </a:p>
        </p:txBody>
      </p:sp>
      <p:sp>
        <p:nvSpPr>
          <p:cNvPr id="13" name="TextBox 12"/>
          <p:cNvSpPr txBox="1"/>
          <p:nvPr/>
        </p:nvSpPr>
        <p:spPr>
          <a:xfrm>
            <a:off x="3562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हाथ ऊपर</a:t>
            </a:r>
          </a:p>
        </p:txBody>
      </p:sp>
      <p:sp>
        <p:nvSpPr>
          <p:cNvPr id="14" name="Oval 13"/>
          <p:cNvSpPr/>
          <p:nvPr/>
        </p:nvSpPr>
        <p:spPr>
          <a:xfrm>
            <a:off x="6810375" y="1981200"/>
            <a:ext cx="1238250" cy="1238250"/>
          </a:xfrm>
          <a:prstGeom prst="ellipse">
            <a:avLst/>
          </a:prstGeom>
          <a:solidFill>
            <a:schemeClr val="accent1"/>
          </a:solidFill>
          <a:ln>
            <a:noFill/>
          </a:ln>
          <a:effectLst/>
        </p:spPr>
        <p:txBody>
          <a:bodyPr rtlCol="0" anchor="ctr"/>
          <a:lstStyle/>
          <a:p>
            <a:pPr algn="ctr"/>
          </a:p>
        </p:txBody>
      </p:sp>
      <p:sp>
        <p:nvSpPr>
          <p:cNvPr id="15" name="TextBox 14"/>
          <p:cNvSpPr txBox="1"/>
          <p:nvPr/>
        </p:nvSpPr>
        <p:spPr>
          <a:xfrm>
            <a:off x="6810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bg1"/>
                </a:solidFill>
                <a:latin typeface="+mj-lt"/>
                <a:cs typeface="+mj-cs"/>
              </a:rPr>
              <a:t>03</a:t>
            </a:r>
          </a:p>
        </p:txBody>
      </p:sp>
      <p:cxnSp>
        <p:nvCxnSpPr>
          <p:cNvPr id="16" name="Connector 15"/>
          <p:cNvCxnSpPr/>
          <p:nvPr/>
        </p:nvCxnSpPr>
        <p:spPr>
          <a:xfrm>
            <a:off x="8124825" y="2600325"/>
            <a:ext cx="1276350" cy="0"/>
          </a:xfrm>
          <a:prstGeom prst="line">
            <a:avLst/>
          </a:prstGeom>
          <a:ln w="19050">
            <a:solidFill>
              <a:schemeClr val="accent6"/>
            </a:solidFill>
            <a:prstDash val="dash"/>
          </a:ln>
        </p:spPr>
      </p:cxnSp>
      <p:sp>
        <p:nvSpPr>
          <p:cNvPr id="17" name="TextBox 16"/>
          <p:cNvSpPr txBox="1"/>
          <p:nvPr/>
        </p:nvSpPr>
        <p:spPr>
          <a:xfrm>
            <a:off x="6191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पादहस्तासन</a:t>
            </a:r>
          </a:p>
        </p:txBody>
      </p:sp>
      <p:sp>
        <p:nvSpPr>
          <p:cNvPr id="18" name="TextBox 17"/>
          <p:cNvSpPr txBox="1"/>
          <p:nvPr/>
        </p:nvSpPr>
        <p:spPr>
          <a:xfrm>
            <a:off x="6229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आगे झुकें</a:t>
            </a:r>
          </a:p>
        </p:txBody>
      </p:sp>
      <p:sp>
        <p:nvSpPr>
          <p:cNvPr id="19" name="Oval 18"/>
          <p:cNvSpPr/>
          <p:nvPr/>
        </p:nvSpPr>
        <p:spPr>
          <a:xfrm>
            <a:off x="9477375" y="1981200"/>
            <a:ext cx="1238250" cy="1238250"/>
          </a:xfrm>
          <a:prstGeom prst="ellipse">
            <a:avLst/>
          </a:prstGeom>
          <a:solidFill>
            <a:schemeClr val="accent5"/>
          </a:solidFill>
          <a:ln>
            <a:noFill/>
          </a:ln>
          <a:effectLst/>
        </p:spPr>
        <p:txBody>
          <a:bodyPr rtlCol="0" anchor="ctr"/>
          <a:lstStyle/>
          <a:p>
            <a:pPr algn="ctr"/>
          </a:p>
        </p:txBody>
      </p:sp>
      <p:sp>
        <p:nvSpPr>
          <p:cNvPr id="20" name="TextBox 19"/>
          <p:cNvSpPr txBox="1"/>
          <p:nvPr/>
        </p:nvSpPr>
        <p:spPr>
          <a:xfrm>
            <a:off x="9477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tx1"/>
                </a:solidFill>
                <a:latin typeface="+mj-lt"/>
                <a:cs typeface="+mj-cs"/>
              </a:rPr>
              <a:t>04</a:t>
            </a:r>
          </a:p>
        </p:txBody>
      </p:sp>
      <p:sp>
        <p:nvSpPr>
          <p:cNvPr id="21" name="TextBox 20"/>
          <p:cNvSpPr txBox="1"/>
          <p:nvPr/>
        </p:nvSpPr>
        <p:spPr>
          <a:xfrm>
            <a:off x="8858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भुजंगासन</a:t>
            </a:r>
          </a:p>
        </p:txBody>
      </p:sp>
      <p:sp>
        <p:nvSpPr>
          <p:cNvPr id="22" name="TextBox 21"/>
          <p:cNvSpPr txBox="1"/>
          <p:nvPr/>
        </p:nvSpPr>
        <p:spPr>
          <a:xfrm>
            <a:off x="8896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छाती ऊपर</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सूर्य नमस्कार के चरण</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4" name="Connector 3"/>
          <p:cNvCxnSpPr/>
          <p:nvPr/>
        </p:nvCxnSpPr>
        <p:spPr>
          <a:xfrm>
            <a:off x="762000" y="1657350"/>
            <a:ext cx="10668000" cy="0"/>
          </a:xfrm>
          <a:prstGeom prst="line">
            <a:avLst/>
          </a:prstGeom>
          <a:ln w="12700">
            <a:solidFill>
              <a:schemeClr val="accent6"/>
            </a:solidFill>
          </a:ln>
        </p:spPr>
      </p:cxnSp>
      <p:sp>
        <p:nvSpPr>
          <p:cNvPr id="5" name="Image placeholder (right-click &gt; Format Shape &gt; Picture fill)"/>
          <p:cNvSpPr/>
          <p:nvPr/>
        </p:nvSpPr>
        <p:spPr>
          <a:xfrm>
            <a:off x="7162800" y="1885950"/>
            <a:ext cx="4267200" cy="3962400"/>
          </a:xfrm>
          <a:prstGeom prst="roundRect">
            <a:avLst>
              <a:gd name="adj" fmla="val 7932"/>
            </a:avLst>
          </a:prstGeom>
          <a:solidFill>
            <a:schemeClr val="bg2"/>
          </a:solidFill>
          <a:ln>
            <a:noFill/>
          </a:ln>
          <a:effectLst/>
        </p:spPr>
        <p:txBody>
          <a:bodyPr rtlCol="0" anchor="ctr"/>
          <a:lstStyle/>
          <a:p>
            <a:pPr algn="ctr"/>
          </a:p>
        </p:txBody>
      </p:sp>
      <p:sp>
        <p:nvSpPr>
          <p:cNvPr id="6" name="Freeform 5"/>
          <p:cNvSpPr/>
          <p:nvPr/>
        </p:nvSpPr>
        <p:spPr>
          <a:xfrm>
            <a:off x="8686800" y="3653790"/>
            <a:ext cx="1219200" cy="487680"/>
          </a:xfrm>
          <a:custGeom>
            <a:avLst/>
            <a:gdLst/>
            <a:ahLst/>
            <a:cxnLst/>
            <a:rect l="l" t="t" r="r" b="b"/>
            <a:pathLst>
              <a:path w="1219200" h="487680">
                <a:moveTo>
                  <a:pt x="0" y="487680"/>
                </a:moveTo>
                <a:lnTo>
                  <a:pt x="457200" y="0"/>
                </a:lnTo>
                <a:lnTo>
                  <a:pt x="731520" y="304800"/>
                </a:lnTo>
                <a:lnTo>
                  <a:pt x="883920" y="152400"/>
                </a:lnTo>
                <a:lnTo>
                  <a:pt x="1219200" y="487680"/>
                </a:lnTo>
                <a:close/>
              </a:path>
            </a:pathLst>
          </a:custGeom>
          <a:solidFill>
            <a:schemeClr val="tx1">
              <a:alpha val="28000"/>
            </a:schemeClr>
          </a:solidFill>
          <a:ln>
            <a:noFill/>
          </a:ln>
          <a:effectLst/>
        </p:spPr>
        <p:txBody>
          <a:bodyPr rtlCol="0" anchor="ctr"/>
          <a:lstStyle/>
          <a:p>
            <a:pPr algn="ctr"/>
          </a:p>
        </p:txBody>
      </p:sp>
      <p:sp>
        <p:nvSpPr>
          <p:cNvPr id="7" name="Oval 6"/>
          <p:cNvSpPr/>
          <p:nvPr/>
        </p:nvSpPr>
        <p:spPr>
          <a:xfrm>
            <a:off x="9509760" y="3409950"/>
            <a:ext cx="231648" cy="231648"/>
          </a:xfrm>
          <a:prstGeom prst="ellipse">
            <a:avLst/>
          </a:prstGeom>
          <a:solidFill>
            <a:schemeClr val="tx1">
              <a:alpha val="28000"/>
            </a:schemeClr>
          </a:solidFill>
          <a:ln>
            <a:noFill/>
          </a:ln>
          <a:effectLst/>
        </p:spPr>
        <p:txBody>
          <a:bodyPr rtlCol="0" anchor="ctr"/>
          <a:lstStyle/>
          <a:p>
            <a:pPr algn="ctr"/>
          </a:p>
        </p:txBody>
      </p:sp>
      <p:sp>
        <p:nvSpPr>
          <p:cNvPr id="8" name="TextBox 7"/>
          <p:cNvSpPr txBox="1"/>
          <p:nvPr/>
        </p:nvSpPr>
        <p:spPr>
          <a:xfrm>
            <a:off x="7258050" y="4232910"/>
            <a:ext cx="4076700" cy="228600"/>
          </a:xfrm>
          <a:prstGeom prst="rect">
            <a:avLst/>
          </a:prstGeom>
          <a:noFill/>
        </p:spPr>
        <p:txBody>
          <a:bodyPr wrap="square" lIns="0" rIns="0" tIns="0" bIns="0" anchor="t">
            <a:spAutoFit/>
          </a:bodyPr>
          <a:lstStyle/>
          <a:p>
            <a:pPr algn="ctr">
              <a:lnSpc>
                <a:spcPct val="115000"/>
              </a:lnSpc>
            </a:pPr>
            <a:r>
              <a:rPr sz="1100" b="0" i="0">
                <a:solidFill>
                  <a:schemeClr val="tx1"/>
                </a:solidFill>
                <a:latin typeface="+mn-lt"/>
                <a:cs typeface="+mn-cs"/>
              </a:rPr>
              <a:t>Image</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योग के लाभ</a:t>
            </a:r>
          </a:p>
        </p:txBody>
      </p:sp>
      <p:sp>
        <p:nvSpPr>
          <p:cNvPr id="3" name="Content Placeholder 2"/>
          <p:cNvSpPr>
            <a:spLocks noGrp="1"/>
          </p:cNvSpPr>
          <p:nvPr>
            <p:ph idx="1"/>
          </p:nvPr>
        </p:nvSpPr>
        <p:spPr>
          <a:xfrm>
            <a:off x="762000" y="1943100"/>
            <a:ext cx="5974080" cy="3905250"/>
          </a:xfrm>
        </p:spPr>
        <p:txBody>
          <a:bodyPr wrap="square" lIns="0" rIns="0" tIns="0" bIns="0">
            <a:normAutofit/>
          </a:bodyPr>
          <a:lstStyle/>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तनाव और चिंता में कमी</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बेहतर नींद</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पाचन में सुधार</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रोग प्रतिरोधक क्षमता में वृद्धि</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Rounded Rectangle 3"/>
          <p:cNvSpPr/>
          <p:nvPr/>
        </p:nvSpPr>
        <p:spPr>
          <a:xfrm>
            <a:off x="762000" y="1885950"/>
            <a:ext cx="5162550" cy="609600"/>
          </a:xfrm>
          <a:prstGeom prst="roundRect">
            <a:avLst>
              <a:gd name="adj" fmla="val 20625"/>
            </a:avLst>
          </a:prstGeom>
          <a:solidFill>
            <a:schemeClr val="accent1"/>
          </a:solidFill>
          <a:ln>
            <a:noFill/>
          </a:ln>
          <a:effectLst/>
        </p:spPr>
        <p:txBody>
          <a:bodyPr rtlCol="0" anchor="ctr"/>
          <a:lstStyle/>
          <a:p>
            <a:pPr algn="ctr"/>
          </a:p>
        </p:txBody>
      </p:sp>
      <p:sp>
        <p:nvSpPr>
          <p:cNvPr id="5" name="TextBox 4"/>
          <p:cNvSpPr txBox="1"/>
          <p:nvPr/>
        </p:nvSpPr>
        <p:spPr>
          <a:xfrm>
            <a:off x="990600" y="1885950"/>
            <a:ext cx="4705350" cy="609600"/>
          </a:xfrm>
          <a:prstGeom prst="rect">
            <a:avLst/>
          </a:prstGeom>
          <a:noFill/>
        </p:spPr>
        <p:txBody>
          <a:bodyPr wrap="square" lIns="0" rIns="0" tIns="0" bIns="0" anchor="ctr">
            <a:normAutofit/>
          </a:bodyPr>
          <a:lstStyle/>
          <a:p>
            <a:pPr algn="l">
              <a:lnSpc>
                <a:spcPct val="115000"/>
              </a:lnSpc>
            </a:pPr>
            <a:r>
              <a:rPr sz="2400" b="1" i="0">
                <a:solidFill>
                  <a:schemeClr val="bg1"/>
                </a:solidFill>
                <a:latin typeface="+mj-lt"/>
                <a:cs typeface="+mj-cs"/>
              </a:rPr>
              <a:t>पहले</a:t>
            </a:r>
          </a:p>
        </p:txBody>
      </p:sp>
      <p:sp>
        <p:nvSpPr>
          <p:cNvPr id="6" name="TextBox 5"/>
          <p:cNvSpPr txBox="1"/>
          <p:nvPr/>
        </p:nvSpPr>
        <p:spPr>
          <a:xfrm>
            <a:off x="838200" y="2724150"/>
            <a:ext cx="5010150" cy="3048000"/>
          </a:xfrm>
          <a:prstGeom prst="rect">
            <a:avLst/>
          </a:prstGeom>
          <a:noFill/>
        </p:spPr>
        <p:txBody>
          <a:bodyPr wrap="square" lIns="0" rIns="0" tIns="0" bIns="0">
            <a:normAutofit/>
          </a:bodyPr>
          <a:lstStyle/>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थकान</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तनाव</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कमज़ोर एकाग्रता</a:t>
            </a:r>
          </a:p>
        </p:txBody>
      </p:sp>
      <p:sp>
        <p:nvSpPr>
          <p:cNvPr id="7" name="Rounded Rectangle 6"/>
          <p:cNvSpPr/>
          <p:nvPr/>
        </p:nvSpPr>
        <p:spPr>
          <a:xfrm>
            <a:off x="6267450" y="1885950"/>
            <a:ext cx="5162550" cy="609600"/>
          </a:xfrm>
          <a:prstGeom prst="roundRect">
            <a:avLst>
              <a:gd name="adj" fmla="val 20625"/>
            </a:avLst>
          </a:prstGeom>
          <a:solidFill>
            <a:schemeClr val="accent2"/>
          </a:solidFill>
          <a:ln>
            <a:noFill/>
          </a:ln>
          <a:effectLst/>
        </p:spPr>
        <p:txBody>
          <a:bodyPr rtlCol="0" anchor="ctr"/>
          <a:lstStyle/>
          <a:p>
            <a:pPr algn="ctr"/>
          </a:p>
        </p:txBody>
      </p:sp>
      <p:sp>
        <p:nvSpPr>
          <p:cNvPr id="8" name="TextBox 7"/>
          <p:cNvSpPr txBox="1"/>
          <p:nvPr/>
        </p:nvSpPr>
        <p:spPr>
          <a:xfrm>
            <a:off x="6496050" y="1885950"/>
            <a:ext cx="4705350" cy="609600"/>
          </a:xfrm>
          <a:prstGeom prst="rect">
            <a:avLst/>
          </a:prstGeom>
          <a:noFill/>
        </p:spPr>
        <p:txBody>
          <a:bodyPr wrap="square" lIns="0" rIns="0" tIns="0" bIns="0" anchor="ctr">
            <a:normAutofit/>
          </a:bodyPr>
          <a:lstStyle/>
          <a:p>
            <a:pPr algn="l">
              <a:lnSpc>
                <a:spcPct val="115000"/>
              </a:lnSpc>
            </a:pPr>
            <a:r>
              <a:rPr sz="2400" b="1" i="0">
                <a:solidFill>
                  <a:schemeClr val="bg1"/>
                </a:solidFill>
                <a:latin typeface="+mj-lt"/>
                <a:cs typeface="+mj-cs"/>
              </a:rPr>
              <a:t>बाद</a:t>
            </a:r>
          </a:p>
        </p:txBody>
      </p:sp>
      <p:sp>
        <p:nvSpPr>
          <p:cNvPr id="9" name="TextBox 8"/>
          <p:cNvSpPr txBox="1"/>
          <p:nvPr/>
        </p:nvSpPr>
        <p:spPr>
          <a:xfrm>
            <a:off x="6343650" y="2724150"/>
            <a:ext cx="5010150" cy="3048000"/>
          </a:xfrm>
          <a:prstGeom prst="rect">
            <a:avLst/>
          </a:prstGeom>
          <a:noFill/>
        </p:spPr>
        <p:txBody>
          <a:bodyPr wrap="square" lIns="0" rIns="0" tIns="0" bIns="0">
            <a:normAutofit/>
          </a:bodyPr>
          <a:lstStyle/>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ऊर्जा</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शांति</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बेहतर ध्यान</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योग से पहले और बाद</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chemeClr val="bg2"/>
        </a:solidFill>
        <a:effectLst/>
      </p:bgPr>
    </p:bg>
    <p:spTree>
      <p:nvGrpSpPr>
        <p:cNvPr id="1" name=""/>
        <p:cNvGrpSpPr/>
        <p:nvPr/>
      </p:nvGrpSpPr>
      <p:grpSpPr/>
      <p:sp>
        <p:nvSpPr>
          <p:cNvPr id="2" name="TextBox 1"/>
          <p:cNvSpPr txBox="1"/>
          <p:nvPr/>
        </p:nvSpPr>
        <p:spPr>
          <a:xfrm>
            <a:off x="5334000" y="666750"/>
            <a:ext cx="1524000" cy="1428750"/>
          </a:xfrm>
          <a:prstGeom prst="rect">
            <a:avLst/>
          </a:prstGeom>
          <a:noFill/>
        </p:spPr>
        <p:txBody>
          <a:bodyPr wrap="square" lIns="0" rIns="0" tIns="0" bIns="0" anchor="t">
            <a:spAutoFit/>
          </a:bodyPr>
          <a:lstStyle/>
          <a:p>
            <a:pPr algn="ctr">
              <a:lnSpc>
                <a:spcPct val="115000"/>
              </a:lnSpc>
            </a:pPr>
            <a:r>
              <a:rPr sz="9200" b="1" i="0">
                <a:solidFill>
                  <a:schemeClr val="accent1"/>
                </a:solidFill>
                <a:latin typeface="+mj-lt"/>
                <a:cs typeface="+mj-cs"/>
              </a:rPr>
              <a:t>“</a:t>
            </a:r>
          </a:p>
        </p:txBody>
      </p:sp>
      <p:sp>
        <p:nvSpPr>
          <p:cNvPr id="3" name="TextBox 2"/>
          <p:cNvSpPr txBox="1"/>
          <p:nvPr/>
        </p:nvSpPr>
        <p:spPr>
          <a:xfrm>
            <a:off x="1905000" y="2190750"/>
            <a:ext cx="8382000" cy="2381250"/>
          </a:xfrm>
          <a:prstGeom prst="rect">
            <a:avLst/>
          </a:prstGeom>
          <a:noFill/>
        </p:spPr>
        <p:txBody>
          <a:bodyPr wrap="square" lIns="0" rIns="0" tIns="0" bIns="0" anchor="ctr">
            <a:normAutofit/>
          </a:bodyPr>
          <a:lstStyle/>
          <a:p>
            <a:pPr algn="ctr">
              <a:lnSpc>
                <a:spcPct val="115000"/>
              </a:lnSpc>
            </a:pPr>
            <a:r>
              <a:rPr sz="4000" b="0" i="0">
                <a:solidFill>
                  <a:schemeClr val="tx1"/>
                </a:solidFill>
                <a:latin typeface="+mj-lt"/>
                <a:cs typeface="+mj-cs"/>
              </a:rPr>
              <a:t>योग कर्मसु कौशलम्।</a:t>
            </a:r>
          </a:p>
        </p:txBody>
      </p:sp>
      <p:sp>
        <p:nvSpPr>
          <p:cNvPr id="4" name="TextBox 3"/>
          <p:cNvSpPr txBox="1"/>
          <p:nvPr/>
        </p:nvSpPr>
        <p:spPr>
          <a:xfrm>
            <a:off x="1905000" y="4857750"/>
            <a:ext cx="8382000" cy="285750"/>
          </a:xfrm>
          <a:prstGeom prst="rect">
            <a:avLst/>
          </a:prstGeom>
          <a:noFill/>
        </p:spPr>
        <p:txBody>
          <a:bodyPr wrap="square" lIns="0" rIns="0" tIns="0" bIns="0" anchor="t">
            <a:normAutofit/>
          </a:bodyPr>
          <a:lstStyle/>
          <a:p>
            <a:pPr algn="ctr">
              <a:lnSpc>
                <a:spcPct val="115000"/>
              </a:lnSpc>
            </a:pPr>
            <a:r>
              <a:rPr sz="1600" b="1" i="0" spc="150">
                <a:solidFill>
                  <a:schemeClr val="tx1"/>
                </a:solidFill>
                <a:latin typeface="+mn-lt"/>
                <a:cs typeface="+mn-cs"/>
              </a:rPr>
              <a:t>भगवद्गीता</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4" name="Connector 3"/>
          <p:cNvCxnSpPr/>
          <p:nvPr/>
        </p:nvCxnSpPr>
        <p:spPr>
          <a:xfrm>
            <a:off x="762000" y="1657350"/>
            <a:ext cx="10668000" cy="0"/>
          </a:xfrm>
          <a:prstGeom prst="line">
            <a:avLst/>
          </a:prstGeom>
          <a:ln w="12700">
            <a:solidFill>
              <a:schemeClr val="accent6"/>
            </a:solidFill>
          </a:ln>
        </p:spPr>
      </p:cxn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निष्कर्ष</a:t>
            </a:r>
          </a:p>
        </p:txBody>
      </p:sp>
      <p:sp>
        <p:nvSpPr>
          <p:cNvPr id="3" name="Content Placeholder 2"/>
          <p:cNvSpPr>
            <a:spLocks noGrp="1"/>
          </p:cNvSpPr>
          <p:nvPr>
            <p:ph idx="1"/>
          </p:nvPr>
        </p:nvSpPr>
        <p:spPr>
          <a:xfrm>
            <a:off x="762000" y="1943100"/>
            <a:ext cx="8534400" cy="3905250"/>
          </a:xfrm>
        </p:spPr>
        <p:txBody>
          <a:bodyPr wrap="square" lIns="0" rIns="0" tIns="0" bIns="0">
            <a:normAutofit/>
          </a:bodyPr>
          <a:lstStyle/>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योग को दिनचर्या का हिस्सा बनाएँ</a:t>
            </a:r>
          </a:p>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धीरे-धीरे अभ्यास बढ़ाएँ</a:t>
            </a:r>
          </a:p>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प्रशिक्षक की सलाह से शुरुआत करें</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chemeClr val="tx1"/>
        </a:solidFill>
        <a:effectLst/>
      </p:bgPr>
    </p:bg>
    <p:spTree>
      <p:nvGrpSpPr>
        <p:cNvPr id="1" name=""/>
        <p:cNvGrpSpPr/>
        <p:nvPr/>
      </p:nvGrpSpPr>
      <p:grpSpPr/>
      <p:sp>
        <p:nvSpPr>
          <p:cNvPr id="4" name="TextBox 3"/>
          <p:cNvSpPr txBox="1"/>
          <p:nvPr/>
        </p:nvSpPr>
        <p:spPr>
          <a:xfrm>
            <a:off x="762000" y="2000250"/>
            <a:ext cx="10668000" cy="381000"/>
          </a:xfrm>
          <a:prstGeom prst="rect">
            <a:avLst/>
          </a:prstGeom>
          <a:noFill/>
        </p:spPr>
        <p:txBody>
          <a:bodyPr wrap="square" lIns="0" rIns="0" tIns="0" bIns="0" anchor="t">
            <a:spAutoFit/>
          </a:bodyPr>
          <a:lstStyle/>
          <a:p>
            <a:pPr algn="ctr">
              <a:lnSpc>
                <a:spcPct val="115000"/>
              </a:lnSpc>
            </a:pPr>
            <a:r>
              <a:rPr sz="1600" b="1" i="0" spc="300">
                <a:solidFill>
                  <a:schemeClr val="bg1"/>
                </a:solidFill>
                <a:latin typeface="+mn-lt"/>
                <a:cs typeface="+mn-cs"/>
              </a:rPr>
              <a:t>SECTION 05</a:t>
            </a:r>
          </a:p>
        </p:txBody>
      </p:sp>
      <p:sp>
        <p:nvSpPr>
          <p:cNvPr id="2" name="Title 1"/>
          <p:cNvSpPr>
            <a:spLocks noGrp="1"/>
          </p:cNvSpPr>
          <p:nvPr>
            <p:ph type="title"/>
          </p:nvPr>
        </p:nvSpPr>
        <p:spPr>
          <a:xfrm>
            <a:off x="1524000" y="2476500"/>
            <a:ext cx="9144000" cy="1619250"/>
          </a:xfrm>
        </p:spPr>
        <p:txBody>
          <a:bodyPr wrap="square" lIns="0" rIns="0" tIns="0" bIns="0" anchor="ctr">
            <a:normAutofit/>
          </a:bodyPr>
          <a:lstStyle/>
          <a:p>
            <a:pPr algn="ctr">
              <a:lnSpc>
                <a:spcPct val="105000"/>
              </a:lnSpc>
            </a:pPr>
            <a:r>
              <a:rPr sz="6000" b="1" i="0">
                <a:solidFill>
                  <a:schemeClr val="bg1"/>
                </a:solidFill>
                <a:latin typeface="+mj-lt"/>
                <a:cs typeface="+mj-cs"/>
              </a:rPr>
              <a:t>महिला सशक्तिकरण</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762000" y="762000"/>
            <a:ext cx="95250" cy="5334000"/>
          </a:xfrm>
          <a:prstGeom prst="rect">
            <a:avLst/>
          </a:prstGeom>
          <a:solidFill>
            <a:schemeClr val="accent1"/>
          </a:solidFill>
          <a:ln>
            <a:noFill/>
          </a:ln>
          <a:effectLst/>
        </p:spPr>
        <p:txBody>
          <a:bodyPr rtlCol="0" anchor="ctr"/>
          <a:lstStyle/>
          <a:p>
            <a:pPr algn="ctr"/>
          </a:p>
        </p:txBody>
      </p:sp>
      <p:sp>
        <p:nvSpPr>
          <p:cNvPr id="3" name="TextBox 2"/>
          <p:cNvSpPr txBox="1"/>
          <p:nvPr/>
        </p:nvSpPr>
        <p:spPr>
          <a:xfrm>
            <a:off x="1333500" y="1143000"/>
            <a:ext cx="8778240" cy="3810000"/>
          </a:xfrm>
          <a:prstGeom prst="rect">
            <a:avLst/>
          </a:prstGeom>
          <a:noFill/>
        </p:spPr>
        <p:txBody>
          <a:bodyPr wrap="square" lIns="0" rIns="0" tIns="0" bIns="0" anchor="ctr">
            <a:normAutofit/>
          </a:bodyPr>
          <a:lstStyle/>
          <a:p>
            <a:pPr algn="l">
              <a:lnSpc>
                <a:spcPct val="115000"/>
              </a:lnSpc>
            </a:pPr>
            <a:r>
              <a:rPr sz="5600" b="1" i="0">
                <a:solidFill>
                  <a:schemeClr val="tx1"/>
                </a:solidFill>
                <a:latin typeface="+mj-lt"/>
                <a:cs typeface="+mj-cs"/>
              </a:rPr>
              <a:t>समान अवसर, सशक्त समाज</a:t>
            </a:r>
          </a:p>
        </p:txBody>
      </p:sp>
      <p:sp>
        <p:nvSpPr>
          <p:cNvPr id="4" name="TextBox 3"/>
          <p:cNvSpPr txBox="1"/>
          <p:nvPr/>
        </p:nvSpPr>
        <p:spPr>
          <a:xfrm>
            <a:off x="1333500" y="5238750"/>
            <a:ext cx="7315200" cy="571500"/>
          </a:xfrm>
          <a:prstGeom prst="rect">
            <a:avLst/>
          </a:prstGeom>
          <a:noFill/>
        </p:spPr>
        <p:txBody>
          <a:bodyPr wrap="square" lIns="0" rIns="0" tIns="0" bIns="0" anchor="t">
            <a:normAutofit/>
          </a:bodyPr>
          <a:lstStyle/>
          <a:p>
            <a:pPr algn="l">
              <a:lnSpc>
                <a:spcPct val="115000"/>
              </a:lnSpc>
            </a:pPr>
            <a:r>
              <a:rPr sz="1600" b="0" i="0">
                <a:solidFill>
                  <a:schemeClr val="tx2"/>
                </a:solidFill>
                <a:latin typeface="+mn-lt"/>
                <a:cs typeface="+mn-cs"/>
              </a:rPr>
              <a:t>अध्याय 5 · महिला सशक्तिकरण</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Image placeholder (right-click &gt; Format Shape &gt; Picture fill)"/>
          <p:cNvSpPr/>
          <p:nvPr/>
        </p:nvSpPr>
        <p:spPr>
          <a:xfrm>
            <a:off x="6522720" y="1885950"/>
            <a:ext cx="4907280" cy="3962400"/>
          </a:xfrm>
          <a:prstGeom prst="roundRect">
            <a:avLst>
              <a:gd name="adj" fmla="val 7932"/>
            </a:avLst>
          </a:prstGeom>
          <a:solidFill>
            <a:schemeClr val="bg2"/>
          </a:solidFill>
          <a:ln>
            <a:noFill/>
          </a:ln>
          <a:effectLst/>
        </p:spPr>
        <p:txBody>
          <a:bodyPr rtlCol="0" anchor="ctr"/>
          <a:lstStyle/>
          <a:p>
            <a:pPr algn="ctr"/>
          </a:p>
        </p:txBody>
      </p:sp>
      <p:sp>
        <p:nvSpPr>
          <p:cNvPr id="5" name="Freeform 4"/>
          <p:cNvSpPr/>
          <p:nvPr/>
        </p:nvSpPr>
        <p:spPr>
          <a:xfrm>
            <a:off x="8366760" y="3653790"/>
            <a:ext cx="1219200" cy="487680"/>
          </a:xfrm>
          <a:custGeom>
            <a:avLst/>
            <a:gdLst/>
            <a:ahLst/>
            <a:cxnLst/>
            <a:rect l="l" t="t" r="r" b="b"/>
            <a:pathLst>
              <a:path w="1219200" h="487680">
                <a:moveTo>
                  <a:pt x="0" y="487680"/>
                </a:moveTo>
                <a:lnTo>
                  <a:pt x="457200" y="0"/>
                </a:lnTo>
                <a:lnTo>
                  <a:pt x="731520" y="304800"/>
                </a:lnTo>
                <a:lnTo>
                  <a:pt x="883920" y="152400"/>
                </a:lnTo>
                <a:lnTo>
                  <a:pt x="1219200" y="487680"/>
                </a:lnTo>
                <a:close/>
              </a:path>
            </a:pathLst>
          </a:custGeom>
          <a:solidFill>
            <a:schemeClr val="tx1">
              <a:alpha val="28000"/>
            </a:schemeClr>
          </a:solidFill>
          <a:ln>
            <a:noFill/>
          </a:ln>
          <a:effectLst/>
        </p:spPr>
        <p:txBody>
          <a:bodyPr rtlCol="0" anchor="ctr"/>
          <a:lstStyle/>
          <a:p>
            <a:pPr algn="ctr"/>
          </a:p>
        </p:txBody>
      </p:sp>
      <p:sp>
        <p:nvSpPr>
          <p:cNvPr id="6" name="Oval 5"/>
          <p:cNvSpPr/>
          <p:nvPr/>
        </p:nvSpPr>
        <p:spPr>
          <a:xfrm>
            <a:off x="9189720" y="3409950"/>
            <a:ext cx="231648" cy="231648"/>
          </a:xfrm>
          <a:prstGeom prst="ellipse">
            <a:avLst/>
          </a:prstGeom>
          <a:solidFill>
            <a:schemeClr val="tx1">
              <a:alpha val="28000"/>
            </a:schemeClr>
          </a:solidFill>
          <a:ln>
            <a:noFill/>
          </a:ln>
          <a:effectLst/>
        </p:spPr>
        <p:txBody>
          <a:bodyPr rtlCol="0" anchor="ctr"/>
          <a:lstStyle/>
          <a:p>
            <a:pPr algn="ctr"/>
          </a:p>
        </p:txBody>
      </p:sp>
      <p:sp>
        <p:nvSpPr>
          <p:cNvPr id="7" name="TextBox 6"/>
          <p:cNvSpPr txBox="1"/>
          <p:nvPr/>
        </p:nvSpPr>
        <p:spPr>
          <a:xfrm>
            <a:off x="6617970" y="4232910"/>
            <a:ext cx="4716780" cy="228600"/>
          </a:xfrm>
          <a:prstGeom prst="rect">
            <a:avLst/>
          </a:prstGeom>
          <a:noFill/>
        </p:spPr>
        <p:txBody>
          <a:bodyPr wrap="square" lIns="0" rIns="0" tIns="0" bIns="0" anchor="t">
            <a:spAutoFit/>
          </a:bodyPr>
          <a:lstStyle/>
          <a:p>
            <a:pPr algn="ctr">
              <a:lnSpc>
                <a:spcPct val="115000"/>
              </a:lnSpc>
            </a:pPr>
            <a:r>
              <a:rPr sz="1100" b="0" i="0">
                <a:solidFill>
                  <a:schemeClr val="tx1"/>
                </a:solidFill>
                <a:latin typeface="+mn-lt"/>
                <a:cs typeface="+mn-cs"/>
              </a:rPr>
              <a:t>चित्र</a:t>
            </a:r>
          </a:p>
        </p:txBody>
      </p:sp>
      <p:sp>
        <p:nvSpPr>
          <p:cNvPr id="8" name="TextBox 7"/>
          <p:cNvSpPr txBox="1"/>
          <p:nvPr/>
        </p:nvSpPr>
        <p:spPr>
          <a:xfrm>
            <a:off x="762000" y="1924050"/>
            <a:ext cx="5341620" cy="1664208"/>
          </a:xfrm>
          <a:prstGeom prst="rect">
            <a:avLst/>
          </a:prstGeom>
          <a:noFill/>
        </p:spPr>
        <p:txBody>
          <a:bodyPr wrap="square" lIns="0" rIns="0" tIns="0" bIns="0" anchor="t">
            <a:normAutofit/>
          </a:bodyPr>
          <a:lstStyle/>
          <a:p>
            <a:pPr algn="l">
              <a:lnSpc>
                <a:spcPct val="115000"/>
              </a:lnSpc>
            </a:pPr>
            <a:r>
              <a:rPr sz="3200" b="1" i="0">
                <a:solidFill>
                  <a:schemeClr val="tx1"/>
                </a:solidFill>
                <a:latin typeface="+mj-lt"/>
                <a:cs typeface="+mj-cs"/>
              </a:rPr>
              <a:t>महिलाओं को शिक्षा, स्वास्थ्य, रोज़गार और निर्णय में बराबर अधिकार देना।</a:t>
            </a:r>
          </a:p>
        </p:txBody>
      </p:sp>
      <p:sp>
        <p:nvSpPr>
          <p:cNvPr id="9" name="TextBox 8"/>
          <p:cNvSpPr txBox="1"/>
          <p:nvPr/>
        </p:nvSpPr>
        <p:spPr>
          <a:xfrm>
            <a:off x="762000" y="3708654"/>
            <a:ext cx="5341620" cy="2139696"/>
          </a:xfrm>
          <a:prstGeom prst="rect">
            <a:avLst/>
          </a:prstGeom>
          <a:noFill/>
        </p:spPr>
        <p:txBody>
          <a:bodyPr wrap="square" lIns="0" rIns="0" tIns="0" bIns="0" anchor="t">
            <a:normAutofit/>
          </a:bodyPr>
          <a:lstStyle/>
          <a:p>
            <a:pPr algn="l">
              <a:lnSpc>
                <a:spcPct val="140000"/>
              </a:lnSpc>
            </a:pPr>
            <a:r>
              <a:rPr sz="1900" b="0" i="0">
                <a:solidFill>
                  <a:schemeClr val="tx2"/>
                </a:solidFill>
                <a:latin typeface="+mn-lt"/>
                <a:cs typeface="+mn-cs"/>
              </a:rPr>
              <a:t>जब महिलाएँ शिक्षित और आत्मनिर्भर होती हैं तो परिवार, समाज और देश तीनों आगे बढ़ते हैं। सशक्तिकरण सोच और अवसर दोनों में बदलाव माँगता है।</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महिला सशक्तिकरण क्या है?</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TextBox 3"/>
          <p:cNvSpPr txBox="1"/>
          <p:nvPr/>
        </p:nvSpPr>
        <p:spPr>
          <a:xfrm>
            <a:off x="7620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शिक्षा</a:t>
            </a:r>
          </a:p>
        </p:txBody>
      </p:sp>
      <p:sp>
        <p:nvSpPr>
          <p:cNvPr id="5" name="TextBox 4"/>
          <p:cNvSpPr txBox="1"/>
          <p:nvPr/>
        </p:nvSpPr>
        <p:spPr>
          <a:xfrm>
            <a:off x="7620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सबसे बड़ा साधन</a:t>
            </a:r>
          </a:p>
        </p:txBody>
      </p:sp>
      <p:cxnSp>
        <p:nvCxnSpPr>
          <p:cNvPr id="6" name="Connector 5"/>
          <p:cNvCxnSpPr/>
          <p:nvPr/>
        </p:nvCxnSpPr>
        <p:spPr>
          <a:xfrm>
            <a:off x="4318000" y="2171700"/>
            <a:ext cx="0" cy="2170938"/>
          </a:xfrm>
          <a:prstGeom prst="line">
            <a:avLst/>
          </a:prstGeom>
          <a:ln w="12700">
            <a:solidFill>
              <a:schemeClr val="accent6"/>
            </a:solidFill>
          </a:ln>
        </p:spPr>
      </p:cxnSp>
      <p:sp>
        <p:nvSpPr>
          <p:cNvPr id="7" name="TextBox 6"/>
          <p:cNvSpPr txBox="1"/>
          <p:nvPr/>
        </p:nvSpPr>
        <p:spPr>
          <a:xfrm>
            <a:off x="4546600" y="2266950"/>
            <a:ext cx="3175000" cy="1333500"/>
          </a:xfrm>
          <a:prstGeom prst="rect">
            <a:avLst/>
          </a:prstGeom>
          <a:noFill/>
        </p:spPr>
        <p:txBody>
          <a:bodyPr wrap="square" lIns="0" rIns="0" tIns="0" bIns="0" anchor="t">
            <a:normAutofit/>
          </a:bodyPr>
          <a:lstStyle/>
          <a:p>
            <a:pPr algn="l">
              <a:lnSpc>
                <a:spcPct val="115000"/>
              </a:lnSpc>
            </a:pPr>
            <a:r>
              <a:rPr sz="3450" b="1" i="0">
                <a:solidFill>
                  <a:schemeClr val="accent1"/>
                </a:solidFill>
                <a:latin typeface="+mj-lt"/>
                <a:cs typeface="+mj-cs"/>
              </a:rPr>
              <a:t>स्वयं सहायता समूह</a:t>
            </a:r>
          </a:p>
        </p:txBody>
      </p:sp>
      <p:sp>
        <p:nvSpPr>
          <p:cNvPr id="8" name="TextBox 7"/>
          <p:cNvSpPr txBox="1"/>
          <p:nvPr/>
        </p:nvSpPr>
        <p:spPr>
          <a:xfrm>
            <a:off x="45466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आर्थिक आत्मनिर्भरता</a:t>
            </a:r>
          </a:p>
        </p:txBody>
      </p:sp>
      <p:cxnSp>
        <p:nvCxnSpPr>
          <p:cNvPr id="9" name="Connector 8"/>
          <p:cNvCxnSpPr/>
          <p:nvPr/>
        </p:nvCxnSpPr>
        <p:spPr>
          <a:xfrm>
            <a:off x="7874000" y="2171700"/>
            <a:ext cx="0" cy="2170938"/>
          </a:xfrm>
          <a:prstGeom prst="line">
            <a:avLst/>
          </a:prstGeom>
          <a:ln w="12700">
            <a:solidFill>
              <a:schemeClr val="accent6"/>
            </a:solidFill>
          </a:ln>
        </p:spPr>
      </p:cxnSp>
      <p:sp>
        <p:nvSpPr>
          <p:cNvPr id="10" name="TextBox 9"/>
          <p:cNvSpPr txBox="1"/>
          <p:nvPr/>
        </p:nvSpPr>
        <p:spPr>
          <a:xfrm>
            <a:off x="81026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पंचायत</a:t>
            </a:r>
          </a:p>
        </p:txBody>
      </p:sp>
      <p:sp>
        <p:nvSpPr>
          <p:cNvPr id="11" name="TextBox 10"/>
          <p:cNvSpPr txBox="1"/>
          <p:nvPr/>
        </p:nvSpPr>
        <p:spPr>
          <a:xfrm>
            <a:off x="81026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में महिलाओं की भागीदारी</a:t>
            </a:r>
          </a:p>
        </p:txBody>
      </p:sp>
      <p:sp>
        <p:nvSpPr>
          <p:cNvPr id="12" name="TextBox 11"/>
          <p:cNvSpPr txBox="1"/>
          <p:nvPr/>
        </p:nvSpPr>
        <p:spPr>
          <a:xfrm>
            <a:off x="762000" y="5372100"/>
            <a:ext cx="10668000" cy="381000"/>
          </a:xfrm>
          <a:prstGeom prst="rect">
            <a:avLst/>
          </a:prstGeom>
          <a:noFill/>
        </p:spPr>
        <p:txBody>
          <a:bodyPr wrap="square" lIns="0" rIns="0" tIns="0" bIns="0" anchor="t">
            <a:normAutofit/>
          </a:bodyPr>
          <a:lstStyle/>
          <a:p>
            <a:pPr algn="l">
              <a:lnSpc>
                <a:spcPct val="115000"/>
              </a:lnSpc>
            </a:pPr>
            <a:r>
              <a:rPr sz="1200" b="0" i="1">
                <a:solidFill>
                  <a:schemeClr val="tx2"/>
                </a:solidFill>
                <a:latin typeface="+mn-lt"/>
                <a:cs typeface="+mn-cs"/>
              </a:rPr>
              <a:t>उदाहरण के लिए आँकड़े (सैंपल डेटा)।</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मुख्य तथ्य</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Rectangle 3"/>
          <p:cNvSpPr/>
          <p:nvPr/>
        </p:nvSpPr>
        <p:spPr>
          <a:xfrm>
            <a:off x="762000" y="1939290"/>
            <a:ext cx="3378200" cy="3810000"/>
          </a:xfrm>
          <a:prstGeom prst="rect">
            <a:avLst/>
          </a:prstGeom>
          <a:solidFill>
            <a:schemeClr val="bg2"/>
          </a:solidFill>
          <a:ln>
            <a:noFill/>
          </a:ln>
          <a:effectLst/>
        </p:spPr>
        <p:txBody>
          <a:bodyPr rtlCol="0" anchor="ctr"/>
          <a:lstStyle/>
          <a:p>
            <a:pPr algn="ctr"/>
          </a:p>
        </p:txBody>
      </p:sp>
      <p:sp>
        <p:nvSpPr>
          <p:cNvPr id="5" name="Rectangle 4"/>
          <p:cNvSpPr/>
          <p:nvPr/>
        </p:nvSpPr>
        <p:spPr>
          <a:xfrm>
            <a:off x="762000" y="1939290"/>
            <a:ext cx="47625" cy="3810000"/>
          </a:xfrm>
          <a:prstGeom prst="rect">
            <a:avLst/>
          </a:prstGeom>
          <a:solidFill>
            <a:schemeClr val="accent1"/>
          </a:solidFill>
          <a:ln>
            <a:noFill/>
          </a:ln>
          <a:effectLst/>
        </p:spPr>
        <p:txBody>
          <a:bodyPr rtlCol="0" anchor="ctr"/>
          <a:lstStyle/>
          <a:p>
            <a:pPr algn="ctr"/>
          </a:p>
        </p:txBody>
      </p:sp>
      <p:sp>
        <p:nvSpPr>
          <p:cNvPr id="6" name="Oval 5"/>
          <p:cNvSpPr/>
          <p:nvPr/>
        </p:nvSpPr>
        <p:spPr>
          <a:xfrm>
            <a:off x="1028700" y="2205990"/>
            <a:ext cx="533400" cy="533400"/>
          </a:xfrm>
          <a:prstGeom prst="ellipse">
            <a:avLst/>
          </a:prstGeom>
          <a:solidFill>
            <a:schemeClr val="accent1"/>
          </a:solidFill>
          <a:ln>
            <a:noFill/>
          </a:ln>
          <a:effectLst/>
        </p:spPr>
        <p:txBody>
          <a:bodyPr rtlCol="0" anchor="ctr"/>
          <a:lstStyle/>
          <a:p>
            <a:pPr algn="ctr"/>
          </a:p>
        </p:txBody>
      </p:sp>
      <p:sp>
        <p:nvSpPr>
          <p:cNvPr id="7" name="TextBox 6"/>
          <p:cNvSpPr txBox="1"/>
          <p:nvPr/>
        </p:nvSpPr>
        <p:spPr>
          <a:xfrm>
            <a:off x="10287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01</a:t>
            </a:r>
          </a:p>
        </p:txBody>
      </p:sp>
      <p:sp>
        <p:nvSpPr>
          <p:cNvPr id="8" name="TextBox 7"/>
          <p:cNvSpPr txBox="1"/>
          <p:nvPr/>
        </p:nvSpPr>
        <p:spPr>
          <a:xfrm>
            <a:off x="10287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शैक्षिक</a:t>
            </a:r>
          </a:p>
        </p:txBody>
      </p:sp>
      <p:sp>
        <p:nvSpPr>
          <p:cNvPr id="9" name="TextBox 8"/>
          <p:cNvSpPr txBox="1"/>
          <p:nvPr/>
        </p:nvSpPr>
        <p:spPr>
          <a:xfrm>
            <a:off x="10287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हर बेटी को शिक्षा।</a:t>
            </a:r>
          </a:p>
        </p:txBody>
      </p:sp>
      <p:sp>
        <p:nvSpPr>
          <p:cNvPr id="10" name="Rectangle 9"/>
          <p:cNvSpPr/>
          <p:nvPr/>
        </p:nvSpPr>
        <p:spPr>
          <a:xfrm>
            <a:off x="4406900" y="1939290"/>
            <a:ext cx="3378200" cy="3810000"/>
          </a:xfrm>
          <a:prstGeom prst="rect">
            <a:avLst/>
          </a:prstGeom>
          <a:solidFill>
            <a:schemeClr val="bg2"/>
          </a:solidFill>
          <a:ln>
            <a:noFill/>
          </a:ln>
          <a:effectLst/>
        </p:spPr>
        <p:txBody>
          <a:bodyPr rtlCol="0" anchor="ctr"/>
          <a:lstStyle/>
          <a:p>
            <a:pPr algn="ctr"/>
          </a:p>
        </p:txBody>
      </p:sp>
      <p:sp>
        <p:nvSpPr>
          <p:cNvPr id="11" name="Rectangle 10"/>
          <p:cNvSpPr/>
          <p:nvPr/>
        </p:nvSpPr>
        <p:spPr>
          <a:xfrm>
            <a:off x="4406900" y="1939290"/>
            <a:ext cx="47625" cy="3810000"/>
          </a:xfrm>
          <a:prstGeom prst="rect">
            <a:avLst/>
          </a:prstGeom>
          <a:solidFill>
            <a:schemeClr val="accent2"/>
          </a:solidFill>
          <a:ln>
            <a:noFill/>
          </a:ln>
          <a:effectLst/>
        </p:spPr>
        <p:txBody>
          <a:bodyPr rtlCol="0" anchor="ctr"/>
          <a:lstStyle/>
          <a:p>
            <a:pPr algn="ctr"/>
          </a:p>
        </p:txBody>
      </p:sp>
      <p:sp>
        <p:nvSpPr>
          <p:cNvPr id="12" name="Oval 11"/>
          <p:cNvSpPr/>
          <p:nvPr/>
        </p:nvSpPr>
        <p:spPr>
          <a:xfrm>
            <a:off x="4673600" y="2205990"/>
            <a:ext cx="533400" cy="533400"/>
          </a:xfrm>
          <a:prstGeom prst="ellipse">
            <a:avLst/>
          </a:prstGeom>
          <a:solidFill>
            <a:schemeClr val="accent1"/>
          </a:solidFill>
          <a:ln>
            <a:noFill/>
          </a:ln>
          <a:effectLst/>
        </p:spPr>
        <p:txBody>
          <a:bodyPr rtlCol="0" anchor="ctr"/>
          <a:lstStyle/>
          <a:p>
            <a:pPr algn="ctr"/>
          </a:p>
        </p:txBody>
      </p:sp>
      <p:sp>
        <p:nvSpPr>
          <p:cNvPr id="13" name="TextBox 12"/>
          <p:cNvSpPr txBox="1"/>
          <p:nvPr/>
        </p:nvSpPr>
        <p:spPr>
          <a:xfrm>
            <a:off x="46736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02</a:t>
            </a:r>
          </a:p>
        </p:txBody>
      </p:sp>
      <p:sp>
        <p:nvSpPr>
          <p:cNvPr id="14" name="TextBox 13"/>
          <p:cNvSpPr txBox="1"/>
          <p:nvPr/>
        </p:nvSpPr>
        <p:spPr>
          <a:xfrm>
            <a:off x="46736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आर्थिक</a:t>
            </a:r>
          </a:p>
        </p:txBody>
      </p:sp>
      <p:sp>
        <p:nvSpPr>
          <p:cNvPr id="15" name="TextBox 14"/>
          <p:cNvSpPr txBox="1"/>
          <p:nvPr/>
        </p:nvSpPr>
        <p:spPr>
          <a:xfrm>
            <a:off x="46736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रोज़गार और उद्यम।</a:t>
            </a:r>
          </a:p>
        </p:txBody>
      </p:sp>
      <p:sp>
        <p:nvSpPr>
          <p:cNvPr id="16" name="Rectangle 15"/>
          <p:cNvSpPr/>
          <p:nvPr/>
        </p:nvSpPr>
        <p:spPr>
          <a:xfrm>
            <a:off x="8051800" y="1939290"/>
            <a:ext cx="3378200" cy="3810000"/>
          </a:xfrm>
          <a:prstGeom prst="rect">
            <a:avLst/>
          </a:prstGeom>
          <a:solidFill>
            <a:schemeClr val="bg2"/>
          </a:solidFill>
          <a:ln>
            <a:noFill/>
          </a:ln>
          <a:effectLst/>
        </p:spPr>
        <p:txBody>
          <a:bodyPr rtlCol="0" anchor="ctr"/>
          <a:lstStyle/>
          <a:p>
            <a:pPr algn="ctr"/>
          </a:p>
        </p:txBody>
      </p:sp>
      <p:sp>
        <p:nvSpPr>
          <p:cNvPr id="17" name="Rectangle 16"/>
          <p:cNvSpPr/>
          <p:nvPr/>
        </p:nvSpPr>
        <p:spPr>
          <a:xfrm>
            <a:off x="8051800" y="1939290"/>
            <a:ext cx="47625" cy="3810000"/>
          </a:xfrm>
          <a:prstGeom prst="rect">
            <a:avLst/>
          </a:prstGeom>
          <a:solidFill>
            <a:schemeClr val="accent3"/>
          </a:solidFill>
          <a:ln>
            <a:noFill/>
          </a:ln>
          <a:effectLst/>
        </p:spPr>
        <p:txBody>
          <a:bodyPr rtlCol="0" anchor="ctr"/>
          <a:lstStyle/>
          <a:p>
            <a:pPr algn="ctr"/>
          </a:p>
        </p:txBody>
      </p:sp>
      <p:sp>
        <p:nvSpPr>
          <p:cNvPr id="18" name="Oval 17"/>
          <p:cNvSpPr/>
          <p:nvPr/>
        </p:nvSpPr>
        <p:spPr>
          <a:xfrm>
            <a:off x="8318500" y="2205990"/>
            <a:ext cx="533400" cy="533400"/>
          </a:xfrm>
          <a:prstGeom prst="ellipse">
            <a:avLst/>
          </a:prstGeom>
          <a:solidFill>
            <a:schemeClr val="accent1"/>
          </a:solidFill>
          <a:ln>
            <a:noFill/>
          </a:ln>
          <a:effectLst/>
        </p:spPr>
        <p:txBody>
          <a:bodyPr rtlCol="0" anchor="ctr"/>
          <a:lstStyle/>
          <a:p>
            <a:pPr algn="ctr"/>
          </a:p>
        </p:txBody>
      </p:sp>
      <p:sp>
        <p:nvSpPr>
          <p:cNvPr id="19" name="TextBox 18"/>
          <p:cNvSpPr txBox="1"/>
          <p:nvPr/>
        </p:nvSpPr>
        <p:spPr>
          <a:xfrm>
            <a:off x="83185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03</a:t>
            </a:r>
          </a:p>
        </p:txBody>
      </p:sp>
      <p:sp>
        <p:nvSpPr>
          <p:cNvPr id="20" name="TextBox 19"/>
          <p:cNvSpPr txBox="1"/>
          <p:nvPr/>
        </p:nvSpPr>
        <p:spPr>
          <a:xfrm>
            <a:off x="83185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सामाजिक</a:t>
            </a:r>
          </a:p>
        </p:txBody>
      </p:sp>
      <p:sp>
        <p:nvSpPr>
          <p:cNvPr id="21" name="TextBox 20"/>
          <p:cNvSpPr txBox="1"/>
          <p:nvPr/>
        </p:nvSpPr>
        <p:spPr>
          <a:xfrm>
            <a:off x="83185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सम्मान और सुरक्षा।</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सशक्तिकरण के आयाम</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Oval 3"/>
          <p:cNvSpPr/>
          <p:nvPr/>
        </p:nvSpPr>
        <p:spPr>
          <a:xfrm>
            <a:off x="1476375" y="1981200"/>
            <a:ext cx="1238250" cy="1238250"/>
          </a:xfrm>
          <a:prstGeom prst="ellipse">
            <a:avLst/>
          </a:prstGeom>
          <a:solidFill>
            <a:schemeClr val="accent1"/>
          </a:solidFill>
          <a:ln>
            <a:noFill/>
          </a:ln>
          <a:effectLst/>
        </p:spPr>
        <p:txBody>
          <a:bodyPr rtlCol="0" anchor="ctr"/>
          <a:lstStyle/>
          <a:p>
            <a:pPr algn="ctr"/>
          </a:p>
        </p:txBody>
      </p:sp>
      <p:sp>
        <p:nvSpPr>
          <p:cNvPr id="5" name="TextBox 4"/>
          <p:cNvSpPr txBox="1"/>
          <p:nvPr/>
        </p:nvSpPr>
        <p:spPr>
          <a:xfrm>
            <a:off x="1476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bg1"/>
                </a:solidFill>
                <a:latin typeface="+mj-lt"/>
                <a:cs typeface="+mj-cs"/>
              </a:rPr>
              <a:t>01</a:t>
            </a:r>
          </a:p>
        </p:txBody>
      </p:sp>
      <p:cxnSp>
        <p:nvCxnSpPr>
          <p:cNvPr id="6" name="Connector 5"/>
          <p:cNvCxnSpPr/>
          <p:nvPr/>
        </p:nvCxnSpPr>
        <p:spPr>
          <a:xfrm>
            <a:off x="2790825" y="2600325"/>
            <a:ext cx="1276350" cy="0"/>
          </a:xfrm>
          <a:prstGeom prst="line">
            <a:avLst/>
          </a:prstGeom>
          <a:ln w="19050">
            <a:solidFill>
              <a:schemeClr val="accent6"/>
            </a:solidFill>
            <a:prstDash val="dash"/>
          </a:ln>
        </p:spPr>
      </p:cxnSp>
      <p:sp>
        <p:nvSpPr>
          <p:cNvPr id="7" name="TextBox 6"/>
          <p:cNvSpPr txBox="1"/>
          <p:nvPr/>
        </p:nvSpPr>
        <p:spPr>
          <a:xfrm>
            <a:off x="857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शिक्षा</a:t>
            </a:r>
          </a:p>
        </p:txBody>
      </p:sp>
      <p:sp>
        <p:nvSpPr>
          <p:cNvPr id="8" name="TextBox 7"/>
          <p:cNvSpPr txBox="1"/>
          <p:nvPr/>
        </p:nvSpPr>
        <p:spPr>
          <a:xfrm>
            <a:off x="895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स्कूल से कॉलेज तक</a:t>
            </a:r>
          </a:p>
        </p:txBody>
      </p:sp>
      <p:sp>
        <p:nvSpPr>
          <p:cNvPr id="9" name="Oval 8"/>
          <p:cNvSpPr/>
          <p:nvPr/>
        </p:nvSpPr>
        <p:spPr>
          <a:xfrm>
            <a:off x="4143375" y="1981200"/>
            <a:ext cx="1238250" cy="1238250"/>
          </a:xfrm>
          <a:prstGeom prst="ellipse">
            <a:avLst/>
          </a:prstGeom>
          <a:solidFill>
            <a:schemeClr val="accent5"/>
          </a:solidFill>
          <a:ln>
            <a:noFill/>
          </a:ln>
          <a:effectLst/>
        </p:spPr>
        <p:txBody>
          <a:bodyPr rtlCol="0" anchor="ctr"/>
          <a:lstStyle/>
          <a:p>
            <a:pPr algn="ctr"/>
          </a:p>
        </p:txBody>
      </p:sp>
      <p:sp>
        <p:nvSpPr>
          <p:cNvPr id="10" name="TextBox 9"/>
          <p:cNvSpPr txBox="1"/>
          <p:nvPr/>
        </p:nvSpPr>
        <p:spPr>
          <a:xfrm>
            <a:off x="4143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tx1"/>
                </a:solidFill>
                <a:latin typeface="+mj-lt"/>
                <a:cs typeface="+mj-cs"/>
              </a:rPr>
              <a:t>02</a:t>
            </a:r>
          </a:p>
        </p:txBody>
      </p:sp>
      <p:cxnSp>
        <p:nvCxnSpPr>
          <p:cNvPr id="11" name="Connector 10"/>
          <p:cNvCxnSpPr/>
          <p:nvPr/>
        </p:nvCxnSpPr>
        <p:spPr>
          <a:xfrm>
            <a:off x="5457825" y="2600325"/>
            <a:ext cx="1276350" cy="0"/>
          </a:xfrm>
          <a:prstGeom prst="line">
            <a:avLst/>
          </a:prstGeom>
          <a:ln w="19050">
            <a:solidFill>
              <a:schemeClr val="accent6"/>
            </a:solidFill>
            <a:prstDash val="dash"/>
          </a:ln>
        </p:spPr>
      </p:cxnSp>
      <p:sp>
        <p:nvSpPr>
          <p:cNvPr id="12" name="TextBox 11"/>
          <p:cNvSpPr txBox="1"/>
          <p:nvPr/>
        </p:nvSpPr>
        <p:spPr>
          <a:xfrm>
            <a:off x="3524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कौशल</a:t>
            </a:r>
          </a:p>
        </p:txBody>
      </p:sp>
      <p:sp>
        <p:nvSpPr>
          <p:cNvPr id="13" name="TextBox 12"/>
          <p:cNvSpPr txBox="1"/>
          <p:nvPr/>
        </p:nvSpPr>
        <p:spPr>
          <a:xfrm>
            <a:off x="3562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प्रशिक्षण और रोज़गार</a:t>
            </a:r>
          </a:p>
        </p:txBody>
      </p:sp>
      <p:sp>
        <p:nvSpPr>
          <p:cNvPr id="14" name="Oval 13"/>
          <p:cNvSpPr/>
          <p:nvPr/>
        </p:nvSpPr>
        <p:spPr>
          <a:xfrm>
            <a:off x="6810375" y="1981200"/>
            <a:ext cx="1238250" cy="1238250"/>
          </a:xfrm>
          <a:prstGeom prst="ellipse">
            <a:avLst/>
          </a:prstGeom>
          <a:solidFill>
            <a:schemeClr val="accent1"/>
          </a:solidFill>
          <a:ln>
            <a:noFill/>
          </a:ln>
          <a:effectLst/>
        </p:spPr>
        <p:txBody>
          <a:bodyPr rtlCol="0" anchor="ctr"/>
          <a:lstStyle/>
          <a:p>
            <a:pPr algn="ctr"/>
          </a:p>
        </p:txBody>
      </p:sp>
      <p:sp>
        <p:nvSpPr>
          <p:cNvPr id="15" name="TextBox 14"/>
          <p:cNvSpPr txBox="1"/>
          <p:nvPr/>
        </p:nvSpPr>
        <p:spPr>
          <a:xfrm>
            <a:off x="6810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bg1"/>
                </a:solidFill>
                <a:latin typeface="+mj-lt"/>
                <a:cs typeface="+mj-cs"/>
              </a:rPr>
              <a:t>03</a:t>
            </a:r>
          </a:p>
        </p:txBody>
      </p:sp>
      <p:cxnSp>
        <p:nvCxnSpPr>
          <p:cNvPr id="16" name="Connector 15"/>
          <p:cNvCxnSpPr/>
          <p:nvPr/>
        </p:nvCxnSpPr>
        <p:spPr>
          <a:xfrm>
            <a:off x="8124825" y="2600325"/>
            <a:ext cx="1276350" cy="0"/>
          </a:xfrm>
          <a:prstGeom prst="line">
            <a:avLst/>
          </a:prstGeom>
          <a:ln w="19050">
            <a:solidFill>
              <a:schemeClr val="accent6"/>
            </a:solidFill>
            <a:prstDash val="dash"/>
          </a:ln>
        </p:spPr>
      </p:cxnSp>
      <p:sp>
        <p:nvSpPr>
          <p:cNvPr id="17" name="TextBox 16"/>
          <p:cNvSpPr txBox="1"/>
          <p:nvPr/>
        </p:nvSpPr>
        <p:spPr>
          <a:xfrm>
            <a:off x="6191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भागीदारी</a:t>
            </a:r>
          </a:p>
        </p:txBody>
      </p:sp>
      <p:sp>
        <p:nvSpPr>
          <p:cNvPr id="18" name="TextBox 17"/>
          <p:cNvSpPr txBox="1"/>
          <p:nvPr/>
        </p:nvSpPr>
        <p:spPr>
          <a:xfrm>
            <a:off x="6229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निर्णयों में आवाज़</a:t>
            </a:r>
          </a:p>
        </p:txBody>
      </p:sp>
      <p:sp>
        <p:nvSpPr>
          <p:cNvPr id="19" name="Oval 18"/>
          <p:cNvSpPr/>
          <p:nvPr/>
        </p:nvSpPr>
        <p:spPr>
          <a:xfrm>
            <a:off x="9477375" y="1981200"/>
            <a:ext cx="1238250" cy="1238250"/>
          </a:xfrm>
          <a:prstGeom prst="ellipse">
            <a:avLst/>
          </a:prstGeom>
          <a:solidFill>
            <a:schemeClr val="accent5"/>
          </a:solidFill>
          <a:ln>
            <a:noFill/>
          </a:ln>
          <a:effectLst/>
        </p:spPr>
        <p:txBody>
          <a:bodyPr rtlCol="0" anchor="ctr"/>
          <a:lstStyle/>
          <a:p>
            <a:pPr algn="ctr"/>
          </a:p>
        </p:txBody>
      </p:sp>
      <p:sp>
        <p:nvSpPr>
          <p:cNvPr id="20" name="TextBox 19"/>
          <p:cNvSpPr txBox="1"/>
          <p:nvPr/>
        </p:nvSpPr>
        <p:spPr>
          <a:xfrm>
            <a:off x="9477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tx1"/>
                </a:solidFill>
                <a:latin typeface="+mj-lt"/>
                <a:cs typeface="+mj-cs"/>
              </a:rPr>
              <a:t>04</a:t>
            </a:r>
          </a:p>
        </p:txBody>
      </p:sp>
      <p:sp>
        <p:nvSpPr>
          <p:cNvPr id="21" name="TextBox 20"/>
          <p:cNvSpPr txBox="1"/>
          <p:nvPr/>
        </p:nvSpPr>
        <p:spPr>
          <a:xfrm>
            <a:off x="8858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सुरक्षा</a:t>
            </a:r>
          </a:p>
        </p:txBody>
      </p:sp>
      <p:sp>
        <p:nvSpPr>
          <p:cNvPr id="22" name="TextBox 21"/>
          <p:cNvSpPr txBox="1"/>
          <p:nvPr/>
        </p:nvSpPr>
        <p:spPr>
          <a:xfrm>
            <a:off x="8896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क़ानून और जागरूकता</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बदलाव के कदम</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4" name="Connector 3"/>
          <p:cNvCxnSpPr/>
          <p:nvPr/>
        </p:nvCxnSpPr>
        <p:spPr>
          <a:xfrm>
            <a:off x="762000" y="1657350"/>
            <a:ext cx="10668000" cy="0"/>
          </a:xfrm>
          <a:prstGeom prst="line">
            <a:avLst/>
          </a:prstGeom>
          <a:ln w="12700">
            <a:solidFill>
              <a:schemeClr val="accent6"/>
            </a:solidFill>
          </a:ln>
        </p:spPr>
      </p:cxnSp>
      <p:sp>
        <p:nvSpPr>
          <p:cNvPr id="5" name="Image placeholder (right-click &gt; Format Shape &gt; Picture fill)"/>
          <p:cNvSpPr/>
          <p:nvPr/>
        </p:nvSpPr>
        <p:spPr>
          <a:xfrm>
            <a:off x="7162800" y="1885950"/>
            <a:ext cx="4267200" cy="3962400"/>
          </a:xfrm>
          <a:prstGeom prst="roundRect">
            <a:avLst>
              <a:gd name="adj" fmla="val 7932"/>
            </a:avLst>
          </a:prstGeom>
          <a:solidFill>
            <a:schemeClr val="bg2"/>
          </a:solidFill>
          <a:ln>
            <a:noFill/>
          </a:ln>
          <a:effectLst/>
        </p:spPr>
        <p:txBody>
          <a:bodyPr rtlCol="0" anchor="ctr"/>
          <a:lstStyle/>
          <a:p>
            <a:pPr algn="ctr"/>
          </a:p>
        </p:txBody>
      </p:sp>
      <p:sp>
        <p:nvSpPr>
          <p:cNvPr id="6" name="Freeform 5"/>
          <p:cNvSpPr/>
          <p:nvPr/>
        </p:nvSpPr>
        <p:spPr>
          <a:xfrm>
            <a:off x="8686800" y="3653790"/>
            <a:ext cx="1219200" cy="487680"/>
          </a:xfrm>
          <a:custGeom>
            <a:avLst/>
            <a:gdLst/>
            <a:ahLst/>
            <a:cxnLst/>
            <a:rect l="l" t="t" r="r" b="b"/>
            <a:pathLst>
              <a:path w="1219200" h="487680">
                <a:moveTo>
                  <a:pt x="0" y="487680"/>
                </a:moveTo>
                <a:lnTo>
                  <a:pt x="457200" y="0"/>
                </a:lnTo>
                <a:lnTo>
                  <a:pt x="731520" y="304800"/>
                </a:lnTo>
                <a:lnTo>
                  <a:pt x="883920" y="152400"/>
                </a:lnTo>
                <a:lnTo>
                  <a:pt x="1219200" y="487680"/>
                </a:lnTo>
                <a:close/>
              </a:path>
            </a:pathLst>
          </a:custGeom>
          <a:solidFill>
            <a:schemeClr val="tx1">
              <a:alpha val="28000"/>
            </a:schemeClr>
          </a:solidFill>
          <a:ln>
            <a:noFill/>
          </a:ln>
          <a:effectLst/>
        </p:spPr>
        <p:txBody>
          <a:bodyPr rtlCol="0" anchor="ctr"/>
          <a:lstStyle/>
          <a:p>
            <a:pPr algn="ctr"/>
          </a:p>
        </p:txBody>
      </p:sp>
      <p:sp>
        <p:nvSpPr>
          <p:cNvPr id="7" name="Oval 6"/>
          <p:cNvSpPr/>
          <p:nvPr/>
        </p:nvSpPr>
        <p:spPr>
          <a:xfrm>
            <a:off x="9509760" y="3409950"/>
            <a:ext cx="231648" cy="231648"/>
          </a:xfrm>
          <a:prstGeom prst="ellipse">
            <a:avLst/>
          </a:prstGeom>
          <a:solidFill>
            <a:schemeClr val="tx1">
              <a:alpha val="28000"/>
            </a:schemeClr>
          </a:solidFill>
          <a:ln>
            <a:noFill/>
          </a:ln>
          <a:effectLst/>
        </p:spPr>
        <p:txBody>
          <a:bodyPr rtlCol="0" anchor="ctr"/>
          <a:lstStyle/>
          <a:p>
            <a:pPr algn="ctr"/>
          </a:p>
        </p:txBody>
      </p:sp>
      <p:sp>
        <p:nvSpPr>
          <p:cNvPr id="8" name="TextBox 7"/>
          <p:cNvSpPr txBox="1"/>
          <p:nvPr/>
        </p:nvSpPr>
        <p:spPr>
          <a:xfrm>
            <a:off x="7258050" y="4232910"/>
            <a:ext cx="4076700" cy="228600"/>
          </a:xfrm>
          <a:prstGeom prst="rect">
            <a:avLst/>
          </a:prstGeom>
          <a:noFill/>
        </p:spPr>
        <p:txBody>
          <a:bodyPr wrap="square" lIns="0" rIns="0" tIns="0" bIns="0" anchor="t">
            <a:spAutoFit/>
          </a:bodyPr>
          <a:lstStyle/>
          <a:p>
            <a:pPr algn="ctr">
              <a:lnSpc>
                <a:spcPct val="115000"/>
              </a:lnSpc>
            </a:pPr>
            <a:r>
              <a:rPr sz="1100" b="0" i="0">
                <a:solidFill>
                  <a:schemeClr val="tx1"/>
                </a:solidFill>
                <a:latin typeface="+mn-lt"/>
                <a:cs typeface="+mn-cs"/>
              </a:rPr>
              <a:t>Image</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मुख्य चुनौतियाँ</a:t>
            </a:r>
          </a:p>
        </p:txBody>
      </p:sp>
      <p:sp>
        <p:nvSpPr>
          <p:cNvPr id="3" name="Content Placeholder 2"/>
          <p:cNvSpPr>
            <a:spLocks noGrp="1"/>
          </p:cNvSpPr>
          <p:nvPr>
            <p:ph idx="1"/>
          </p:nvPr>
        </p:nvSpPr>
        <p:spPr>
          <a:xfrm>
            <a:off x="762000" y="1943100"/>
            <a:ext cx="5974080" cy="3905250"/>
          </a:xfrm>
        </p:spPr>
        <p:txBody>
          <a:bodyPr wrap="square" lIns="0" rIns="0" tIns="0" bIns="0">
            <a:normAutofit/>
          </a:bodyPr>
          <a:lstStyle/>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लैंगिक भेदभाव</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शिक्षा बीच में छूटना</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सुरक्षा की चिंता</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वेतन में असमानता</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Rounded Rectangle 3"/>
          <p:cNvSpPr/>
          <p:nvPr/>
        </p:nvSpPr>
        <p:spPr>
          <a:xfrm>
            <a:off x="762000" y="1885950"/>
            <a:ext cx="5162550" cy="609600"/>
          </a:xfrm>
          <a:prstGeom prst="roundRect">
            <a:avLst>
              <a:gd name="adj" fmla="val 20625"/>
            </a:avLst>
          </a:prstGeom>
          <a:solidFill>
            <a:schemeClr val="accent1"/>
          </a:solidFill>
          <a:ln>
            <a:noFill/>
          </a:ln>
          <a:effectLst/>
        </p:spPr>
        <p:txBody>
          <a:bodyPr rtlCol="0" anchor="ctr"/>
          <a:lstStyle/>
          <a:p>
            <a:pPr algn="ctr"/>
          </a:p>
        </p:txBody>
      </p:sp>
      <p:sp>
        <p:nvSpPr>
          <p:cNvPr id="5" name="TextBox 4"/>
          <p:cNvSpPr txBox="1"/>
          <p:nvPr/>
        </p:nvSpPr>
        <p:spPr>
          <a:xfrm>
            <a:off x="990600" y="1885950"/>
            <a:ext cx="4705350" cy="609600"/>
          </a:xfrm>
          <a:prstGeom prst="rect">
            <a:avLst/>
          </a:prstGeom>
          <a:noFill/>
        </p:spPr>
        <p:txBody>
          <a:bodyPr wrap="square" lIns="0" rIns="0" tIns="0" bIns="0" anchor="ctr">
            <a:normAutofit/>
          </a:bodyPr>
          <a:lstStyle/>
          <a:p>
            <a:pPr algn="l">
              <a:lnSpc>
                <a:spcPct val="115000"/>
              </a:lnSpc>
            </a:pPr>
            <a:r>
              <a:rPr sz="2400" b="1" i="0">
                <a:solidFill>
                  <a:schemeClr val="bg1"/>
                </a:solidFill>
                <a:latin typeface="+mj-lt"/>
                <a:cs typeface="+mj-cs"/>
              </a:rPr>
              <a:t>कल</a:t>
            </a:r>
          </a:p>
        </p:txBody>
      </p:sp>
      <p:sp>
        <p:nvSpPr>
          <p:cNvPr id="6" name="TextBox 5"/>
          <p:cNvSpPr txBox="1"/>
          <p:nvPr/>
        </p:nvSpPr>
        <p:spPr>
          <a:xfrm>
            <a:off x="838200" y="2724150"/>
            <a:ext cx="5010150" cy="3048000"/>
          </a:xfrm>
          <a:prstGeom prst="rect">
            <a:avLst/>
          </a:prstGeom>
          <a:noFill/>
        </p:spPr>
        <p:txBody>
          <a:bodyPr wrap="square" lIns="0" rIns="0" tIns="0" bIns="0">
            <a:normAutofit/>
          </a:bodyPr>
          <a:lstStyle/>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सीमित अवसर</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घर तक सीमित भूमिका</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कम शिक्षा</a:t>
            </a:r>
          </a:p>
        </p:txBody>
      </p:sp>
      <p:sp>
        <p:nvSpPr>
          <p:cNvPr id="7" name="Rounded Rectangle 6"/>
          <p:cNvSpPr/>
          <p:nvPr/>
        </p:nvSpPr>
        <p:spPr>
          <a:xfrm>
            <a:off x="6267450" y="1885950"/>
            <a:ext cx="5162550" cy="609600"/>
          </a:xfrm>
          <a:prstGeom prst="roundRect">
            <a:avLst>
              <a:gd name="adj" fmla="val 20625"/>
            </a:avLst>
          </a:prstGeom>
          <a:solidFill>
            <a:schemeClr val="accent2"/>
          </a:solidFill>
          <a:ln>
            <a:noFill/>
          </a:ln>
          <a:effectLst/>
        </p:spPr>
        <p:txBody>
          <a:bodyPr rtlCol="0" anchor="ctr"/>
          <a:lstStyle/>
          <a:p>
            <a:pPr algn="ctr"/>
          </a:p>
        </p:txBody>
      </p:sp>
      <p:sp>
        <p:nvSpPr>
          <p:cNvPr id="8" name="TextBox 7"/>
          <p:cNvSpPr txBox="1"/>
          <p:nvPr/>
        </p:nvSpPr>
        <p:spPr>
          <a:xfrm>
            <a:off x="6496050" y="1885950"/>
            <a:ext cx="4705350" cy="609600"/>
          </a:xfrm>
          <a:prstGeom prst="rect">
            <a:avLst/>
          </a:prstGeom>
          <a:noFill/>
        </p:spPr>
        <p:txBody>
          <a:bodyPr wrap="square" lIns="0" rIns="0" tIns="0" bIns="0" anchor="ctr">
            <a:normAutofit/>
          </a:bodyPr>
          <a:lstStyle/>
          <a:p>
            <a:pPr algn="l">
              <a:lnSpc>
                <a:spcPct val="115000"/>
              </a:lnSpc>
            </a:pPr>
            <a:r>
              <a:rPr sz="2400" b="1" i="0">
                <a:solidFill>
                  <a:schemeClr val="bg1"/>
                </a:solidFill>
                <a:latin typeface="+mj-lt"/>
                <a:cs typeface="+mj-cs"/>
              </a:rPr>
              <a:t>आज</a:t>
            </a:r>
          </a:p>
        </p:txBody>
      </p:sp>
      <p:sp>
        <p:nvSpPr>
          <p:cNvPr id="9" name="TextBox 8"/>
          <p:cNvSpPr txBox="1"/>
          <p:nvPr/>
        </p:nvSpPr>
        <p:spPr>
          <a:xfrm>
            <a:off x="6343650" y="2724150"/>
            <a:ext cx="5010150" cy="3048000"/>
          </a:xfrm>
          <a:prstGeom prst="rect">
            <a:avLst/>
          </a:prstGeom>
          <a:noFill/>
        </p:spPr>
        <p:txBody>
          <a:bodyPr wrap="square" lIns="0" rIns="0" tIns="0" bIns="0">
            <a:normAutofit/>
          </a:bodyPr>
          <a:lstStyle/>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हर क्षेत्र में भागीदारी</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उद्यमिता</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उच्च शिक्षा</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कल और आज</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chemeClr val="bg2"/>
        </a:solidFill>
        <a:effectLst/>
      </p:bgPr>
    </p:bg>
    <p:spTree>
      <p:nvGrpSpPr>
        <p:cNvPr id="1" name=""/>
        <p:cNvGrpSpPr/>
        <p:nvPr/>
      </p:nvGrpSpPr>
      <p:grpSpPr/>
      <p:sp>
        <p:nvSpPr>
          <p:cNvPr id="2" name="TextBox 1"/>
          <p:cNvSpPr txBox="1"/>
          <p:nvPr/>
        </p:nvSpPr>
        <p:spPr>
          <a:xfrm>
            <a:off x="5334000" y="666750"/>
            <a:ext cx="1524000" cy="1428750"/>
          </a:xfrm>
          <a:prstGeom prst="rect">
            <a:avLst/>
          </a:prstGeom>
          <a:noFill/>
        </p:spPr>
        <p:txBody>
          <a:bodyPr wrap="square" lIns="0" rIns="0" tIns="0" bIns="0" anchor="t">
            <a:spAutoFit/>
          </a:bodyPr>
          <a:lstStyle/>
          <a:p>
            <a:pPr algn="ctr">
              <a:lnSpc>
                <a:spcPct val="115000"/>
              </a:lnSpc>
            </a:pPr>
            <a:r>
              <a:rPr sz="9200" b="1" i="0">
                <a:solidFill>
                  <a:schemeClr val="accent1"/>
                </a:solidFill>
                <a:latin typeface="+mj-lt"/>
                <a:cs typeface="+mj-cs"/>
              </a:rPr>
              <a:t>“</a:t>
            </a:r>
          </a:p>
        </p:txBody>
      </p:sp>
      <p:sp>
        <p:nvSpPr>
          <p:cNvPr id="3" name="TextBox 2"/>
          <p:cNvSpPr txBox="1"/>
          <p:nvPr/>
        </p:nvSpPr>
        <p:spPr>
          <a:xfrm>
            <a:off x="1905000" y="2190750"/>
            <a:ext cx="8382000" cy="2381250"/>
          </a:xfrm>
          <a:prstGeom prst="rect">
            <a:avLst/>
          </a:prstGeom>
          <a:noFill/>
        </p:spPr>
        <p:txBody>
          <a:bodyPr wrap="square" lIns="0" rIns="0" tIns="0" bIns="0" anchor="ctr">
            <a:normAutofit/>
          </a:bodyPr>
          <a:lstStyle/>
          <a:p>
            <a:pPr algn="ctr">
              <a:lnSpc>
                <a:spcPct val="115000"/>
              </a:lnSpc>
            </a:pPr>
            <a:r>
              <a:rPr sz="4000" b="0" i="0">
                <a:solidFill>
                  <a:schemeClr val="tx1"/>
                </a:solidFill>
                <a:latin typeface="+mj-lt"/>
                <a:cs typeface="+mj-cs"/>
              </a:rPr>
              <a:t>एक महिला को शिक्षित करना पूरे परिवार को शिक्षित करना है।</a:t>
            </a:r>
          </a:p>
        </p:txBody>
      </p:sp>
      <p:sp>
        <p:nvSpPr>
          <p:cNvPr id="4" name="TextBox 3"/>
          <p:cNvSpPr txBox="1"/>
          <p:nvPr/>
        </p:nvSpPr>
        <p:spPr>
          <a:xfrm>
            <a:off x="1905000" y="4857750"/>
            <a:ext cx="8382000" cy="285750"/>
          </a:xfrm>
          <a:prstGeom prst="rect">
            <a:avLst/>
          </a:prstGeom>
          <a:noFill/>
        </p:spPr>
        <p:txBody>
          <a:bodyPr wrap="square" lIns="0" rIns="0" tIns="0" bIns="0" anchor="t">
            <a:normAutofit/>
          </a:bodyPr>
          <a:lstStyle/>
          <a:p>
            <a:pPr algn="ctr">
              <a:lnSpc>
                <a:spcPct val="115000"/>
              </a:lnSpc>
            </a:pPr>
            <a:r>
              <a:rPr sz="1600" b="1" i="0" spc="150">
                <a:solidFill>
                  <a:schemeClr val="tx1"/>
                </a:solidFill>
                <a:latin typeface="+mn-lt"/>
                <a:cs typeface="+mn-cs"/>
              </a:rPr>
              <a:t>प्रसिद्ध कथन</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4" name="Connector 3"/>
          <p:cNvCxnSpPr/>
          <p:nvPr/>
        </p:nvCxnSpPr>
        <p:spPr>
          <a:xfrm>
            <a:off x="762000" y="1657350"/>
            <a:ext cx="10668000" cy="0"/>
          </a:xfrm>
          <a:prstGeom prst="line">
            <a:avLst/>
          </a:prstGeom>
          <a:ln w="12700">
            <a:solidFill>
              <a:schemeClr val="accent6"/>
            </a:solidFill>
          </a:ln>
        </p:spPr>
      </p:cxn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निष्कर्ष</a:t>
            </a:r>
          </a:p>
        </p:txBody>
      </p:sp>
      <p:sp>
        <p:nvSpPr>
          <p:cNvPr id="3" name="Content Placeholder 2"/>
          <p:cNvSpPr>
            <a:spLocks noGrp="1"/>
          </p:cNvSpPr>
          <p:nvPr>
            <p:ph idx="1"/>
          </p:nvPr>
        </p:nvSpPr>
        <p:spPr>
          <a:xfrm>
            <a:off x="762000" y="1943100"/>
            <a:ext cx="8534400" cy="3905250"/>
          </a:xfrm>
        </p:spPr>
        <p:txBody>
          <a:bodyPr wrap="square" lIns="0" rIns="0" tIns="0" bIns="0">
            <a:normAutofit/>
          </a:bodyPr>
          <a:lstStyle/>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सशक्त महिला, सशक्त राष्ट्र</a:t>
            </a:r>
          </a:p>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शिक्षा और अवसर सबसे ज़रूरी हैं</a:t>
            </a:r>
          </a:p>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बदलाव घर से शुरू होता है</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chemeClr val="tx1"/>
        </a:solidFill>
        <a:effectLst/>
      </p:bgPr>
    </p:bg>
    <p:spTree>
      <p:nvGrpSpPr>
        <p:cNvPr id="1" name=""/>
        <p:cNvGrpSpPr/>
        <p:nvPr/>
      </p:nvGrpSpPr>
      <p:grpSpPr/>
      <p:sp>
        <p:nvSpPr>
          <p:cNvPr id="4" name="TextBox 3"/>
          <p:cNvSpPr txBox="1"/>
          <p:nvPr/>
        </p:nvSpPr>
        <p:spPr>
          <a:xfrm>
            <a:off x="762000" y="2000250"/>
            <a:ext cx="10668000" cy="381000"/>
          </a:xfrm>
          <a:prstGeom prst="rect">
            <a:avLst/>
          </a:prstGeom>
          <a:noFill/>
        </p:spPr>
        <p:txBody>
          <a:bodyPr wrap="square" lIns="0" rIns="0" tIns="0" bIns="0" anchor="t">
            <a:spAutoFit/>
          </a:bodyPr>
          <a:lstStyle/>
          <a:p>
            <a:pPr algn="ctr">
              <a:lnSpc>
                <a:spcPct val="115000"/>
              </a:lnSpc>
            </a:pPr>
            <a:r>
              <a:rPr sz="1600" b="1" i="0" spc="300">
                <a:solidFill>
                  <a:schemeClr val="bg1"/>
                </a:solidFill>
                <a:latin typeface="+mn-lt"/>
                <a:cs typeface="+mn-cs"/>
              </a:rPr>
              <a:t>SECTION 06</a:t>
            </a:r>
          </a:p>
        </p:txBody>
      </p:sp>
      <p:sp>
        <p:nvSpPr>
          <p:cNvPr id="2" name="Title 1"/>
          <p:cNvSpPr>
            <a:spLocks noGrp="1"/>
          </p:cNvSpPr>
          <p:nvPr>
            <p:ph type="title"/>
          </p:nvPr>
        </p:nvSpPr>
        <p:spPr>
          <a:xfrm>
            <a:off x="1524000" y="2476500"/>
            <a:ext cx="9144000" cy="1619250"/>
          </a:xfrm>
        </p:spPr>
        <p:txBody>
          <a:bodyPr wrap="square" lIns="0" rIns="0" tIns="0" bIns="0" anchor="ctr">
            <a:normAutofit/>
          </a:bodyPr>
          <a:lstStyle/>
          <a:p>
            <a:pPr algn="ctr">
              <a:lnSpc>
                <a:spcPct val="105000"/>
              </a:lnSpc>
            </a:pPr>
            <a:r>
              <a:rPr sz="6000" b="1" i="0">
                <a:solidFill>
                  <a:schemeClr val="bg1"/>
                </a:solidFill>
                <a:latin typeface="+mj-lt"/>
                <a:cs typeface="+mj-cs"/>
              </a:rPr>
              <a:t>स्वच्छ भारत अभियान</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762000" y="762000"/>
            <a:ext cx="95250" cy="5334000"/>
          </a:xfrm>
          <a:prstGeom prst="rect">
            <a:avLst/>
          </a:prstGeom>
          <a:solidFill>
            <a:schemeClr val="accent1"/>
          </a:solidFill>
          <a:ln>
            <a:noFill/>
          </a:ln>
          <a:effectLst/>
        </p:spPr>
        <p:txBody>
          <a:bodyPr rtlCol="0" anchor="ctr"/>
          <a:lstStyle/>
          <a:p>
            <a:pPr algn="ctr"/>
          </a:p>
        </p:txBody>
      </p:sp>
      <p:sp>
        <p:nvSpPr>
          <p:cNvPr id="3" name="TextBox 2"/>
          <p:cNvSpPr txBox="1"/>
          <p:nvPr/>
        </p:nvSpPr>
        <p:spPr>
          <a:xfrm>
            <a:off x="1333500" y="1143000"/>
            <a:ext cx="8778240" cy="3810000"/>
          </a:xfrm>
          <a:prstGeom prst="rect">
            <a:avLst/>
          </a:prstGeom>
          <a:noFill/>
        </p:spPr>
        <p:txBody>
          <a:bodyPr wrap="square" lIns="0" rIns="0" tIns="0" bIns="0" anchor="ctr">
            <a:normAutofit/>
          </a:bodyPr>
          <a:lstStyle/>
          <a:p>
            <a:pPr algn="l">
              <a:lnSpc>
                <a:spcPct val="115000"/>
              </a:lnSpc>
            </a:pPr>
            <a:r>
              <a:rPr sz="5600" b="1" i="0">
                <a:solidFill>
                  <a:schemeClr val="tx1"/>
                </a:solidFill>
                <a:latin typeface="+mj-lt"/>
                <a:cs typeface="+mj-cs"/>
              </a:rPr>
              <a:t>स्वच्छता की ओर एक कदम</a:t>
            </a:r>
          </a:p>
        </p:txBody>
      </p:sp>
      <p:sp>
        <p:nvSpPr>
          <p:cNvPr id="4" name="TextBox 3"/>
          <p:cNvSpPr txBox="1"/>
          <p:nvPr/>
        </p:nvSpPr>
        <p:spPr>
          <a:xfrm>
            <a:off x="1333500" y="5238750"/>
            <a:ext cx="7315200" cy="571500"/>
          </a:xfrm>
          <a:prstGeom prst="rect">
            <a:avLst/>
          </a:prstGeom>
          <a:noFill/>
        </p:spPr>
        <p:txBody>
          <a:bodyPr wrap="square" lIns="0" rIns="0" tIns="0" bIns="0" anchor="t">
            <a:normAutofit/>
          </a:bodyPr>
          <a:lstStyle/>
          <a:p>
            <a:pPr algn="l">
              <a:lnSpc>
                <a:spcPct val="115000"/>
              </a:lnSpc>
            </a:pPr>
            <a:r>
              <a:rPr sz="1600" b="0" i="0">
                <a:solidFill>
                  <a:schemeClr val="tx2"/>
                </a:solidFill>
                <a:latin typeface="+mn-lt"/>
                <a:cs typeface="+mn-cs"/>
              </a:rPr>
              <a:t>अध्याय 6 · स्वच्छ भारत अभियान</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Image placeholder (right-click &gt; Format Shape &gt; Picture fill)"/>
          <p:cNvSpPr/>
          <p:nvPr/>
        </p:nvSpPr>
        <p:spPr>
          <a:xfrm>
            <a:off x="6522720" y="1885950"/>
            <a:ext cx="4907280" cy="3962400"/>
          </a:xfrm>
          <a:prstGeom prst="roundRect">
            <a:avLst>
              <a:gd name="adj" fmla="val 7932"/>
            </a:avLst>
          </a:prstGeom>
          <a:solidFill>
            <a:schemeClr val="bg2"/>
          </a:solidFill>
          <a:ln>
            <a:noFill/>
          </a:ln>
          <a:effectLst/>
        </p:spPr>
        <p:txBody>
          <a:bodyPr rtlCol="0" anchor="ctr"/>
          <a:lstStyle/>
          <a:p>
            <a:pPr algn="ctr"/>
          </a:p>
        </p:txBody>
      </p:sp>
      <p:sp>
        <p:nvSpPr>
          <p:cNvPr id="5" name="Freeform 4"/>
          <p:cNvSpPr/>
          <p:nvPr/>
        </p:nvSpPr>
        <p:spPr>
          <a:xfrm>
            <a:off x="8366760" y="3653790"/>
            <a:ext cx="1219200" cy="487680"/>
          </a:xfrm>
          <a:custGeom>
            <a:avLst/>
            <a:gdLst/>
            <a:ahLst/>
            <a:cxnLst/>
            <a:rect l="l" t="t" r="r" b="b"/>
            <a:pathLst>
              <a:path w="1219200" h="487680">
                <a:moveTo>
                  <a:pt x="0" y="487680"/>
                </a:moveTo>
                <a:lnTo>
                  <a:pt x="457200" y="0"/>
                </a:lnTo>
                <a:lnTo>
                  <a:pt x="731520" y="304800"/>
                </a:lnTo>
                <a:lnTo>
                  <a:pt x="883920" y="152400"/>
                </a:lnTo>
                <a:lnTo>
                  <a:pt x="1219200" y="487680"/>
                </a:lnTo>
                <a:close/>
              </a:path>
            </a:pathLst>
          </a:custGeom>
          <a:solidFill>
            <a:schemeClr val="tx1">
              <a:alpha val="28000"/>
            </a:schemeClr>
          </a:solidFill>
          <a:ln>
            <a:noFill/>
          </a:ln>
          <a:effectLst/>
        </p:spPr>
        <p:txBody>
          <a:bodyPr rtlCol="0" anchor="ctr"/>
          <a:lstStyle/>
          <a:p>
            <a:pPr algn="ctr"/>
          </a:p>
        </p:txBody>
      </p:sp>
      <p:sp>
        <p:nvSpPr>
          <p:cNvPr id="6" name="Oval 5"/>
          <p:cNvSpPr/>
          <p:nvPr/>
        </p:nvSpPr>
        <p:spPr>
          <a:xfrm>
            <a:off x="9189720" y="3409950"/>
            <a:ext cx="231648" cy="231648"/>
          </a:xfrm>
          <a:prstGeom prst="ellipse">
            <a:avLst/>
          </a:prstGeom>
          <a:solidFill>
            <a:schemeClr val="tx1">
              <a:alpha val="28000"/>
            </a:schemeClr>
          </a:solidFill>
          <a:ln>
            <a:noFill/>
          </a:ln>
          <a:effectLst/>
        </p:spPr>
        <p:txBody>
          <a:bodyPr rtlCol="0" anchor="ctr"/>
          <a:lstStyle/>
          <a:p>
            <a:pPr algn="ctr"/>
          </a:p>
        </p:txBody>
      </p:sp>
      <p:sp>
        <p:nvSpPr>
          <p:cNvPr id="7" name="TextBox 6"/>
          <p:cNvSpPr txBox="1"/>
          <p:nvPr/>
        </p:nvSpPr>
        <p:spPr>
          <a:xfrm>
            <a:off x="6617970" y="4232910"/>
            <a:ext cx="4716780" cy="228600"/>
          </a:xfrm>
          <a:prstGeom prst="rect">
            <a:avLst/>
          </a:prstGeom>
          <a:noFill/>
        </p:spPr>
        <p:txBody>
          <a:bodyPr wrap="square" lIns="0" rIns="0" tIns="0" bIns="0" anchor="t">
            <a:spAutoFit/>
          </a:bodyPr>
          <a:lstStyle/>
          <a:p>
            <a:pPr algn="ctr">
              <a:lnSpc>
                <a:spcPct val="115000"/>
              </a:lnSpc>
            </a:pPr>
            <a:r>
              <a:rPr sz="1100" b="0" i="0">
                <a:solidFill>
                  <a:schemeClr val="tx1"/>
                </a:solidFill>
                <a:latin typeface="+mn-lt"/>
                <a:cs typeface="+mn-cs"/>
              </a:rPr>
              <a:t>चित्र</a:t>
            </a:r>
          </a:p>
        </p:txBody>
      </p:sp>
      <p:sp>
        <p:nvSpPr>
          <p:cNvPr id="8" name="TextBox 7"/>
          <p:cNvSpPr txBox="1"/>
          <p:nvPr/>
        </p:nvSpPr>
        <p:spPr>
          <a:xfrm>
            <a:off x="762000" y="1924050"/>
            <a:ext cx="5341620" cy="1664208"/>
          </a:xfrm>
          <a:prstGeom prst="rect">
            <a:avLst/>
          </a:prstGeom>
          <a:noFill/>
        </p:spPr>
        <p:txBody>
          <a:bodyPr wrap="square" lIns="0" rIns="0" tIns="0" bIns="0" anchor="t">
            <a:normAutofit/>
          </a:bodyPr>
          <a:lstStyle/>
          <a:p>
            <a:pPr algn="l">
              <a:lnSpc>
                <a:spcPct val="115000"/>
              </a:lnSpc>
            </a:pPr>
            <a:r>
              <a:rPr sz="3200" b="1" i="0">
                <a:solidFill>
                  <a:schemeClr val="tx1"/>
                </a:solidFill>
                <a:latin typeface="+mj-lt"/>
                <a:cs typeface="+mj-cs"/>
              </a:rPr>
              <a:t>साफ़-सफ़ाई अच्छे स्वास्थ्य और सुंदर वातावरण की पहली शर्त है।</a:t>
            </a:r>
          </a:p>
        </p:txBody>
      </p:sp>
      <p:sp>
        <p:nvSpPr>
          <p:cNvPr id="9" name="TextBox 8"/>
          <p:cNvSpPr txBox="1"/>
          <p:nvPr/>
        </p:nvSpPr>
        <p:spPr>
          <a:xfrm>
            <a:off x="762000" y="3708654"/>
            <a:ext cx="5341620" cy="2139696"/>
          </a:xfrm>
          <a:prstGeom prst="rect">
            <a:avLst/>
          </a:prstGeom>
          <a:noFill/>
        </p:spPr>
        <p:txBody>
          <a:bodyPr wrap="square" lIns="0" rIns="0" tIns="0" bIns="0" anchor="t">
            <a:normAutofit/>
          </a:bodyPr>
          <a:lstStyle/>
          <a:p>
            <a:pPr algn="l">
              <a:lnSpc>
                <a:spcPct val="140000"/>
              </a:lnSpc>
            </a:pPr>
            <a:r>
              <a:rPr sz="1900" b="0" i="0">
                <a:solidFill>
                  <a:schemeClr val="tx2"/>
                </a:solidFill>
                <a:latin typeface="+mn-lt"/>
                <a:cs typeface="+mn-cs"/>
              </a:rPr>
              <a:t>गंदगी से कई बीमारियाँ फैलती हैं। घर, विद्यालय और मोहल्ले को साफ़ रखना हम सबकी ज़िम्मेदारी है।</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स्वच्छता क्यों ज़रूरी है?</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TextBox 3"/>
          <p:cNvSpPr txBox="1"/>
          <p:nvPr/>
        </p:nvSpPr>
        <p:spPr>
          <a:xfrm>
            <a:off x="7620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2 बार</a:t>
            </a:r>
          </a:p>
        </p:txBody>
      </p:sp>
      <p:sp>
        <p:nvSpPr>
          <p:cNvPr id="5" name="TextBox 4"/>
          <p:cNvSpPr txBox="1"/>
          <p:nvPr/>
        </p:nvSpPr>
        <p:spPr>
          <a:xfrm>
            <a:off x="7620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दिन में कूड़ा अलग करें</a:t>
            </a:r>
          </a:p>
        </p:txBody>
      </p:sp>
      <p:cxnSp>
        <p:nvCxnSpPr>
          <p:cNvPr id="6" name="Connector 5"/>
          <p:cNvCxnSpPr/>
          <p:nvPr/>
        </p:nvCxnSpPr>
        <p:spPr>
          <a:xfrm>
            <a:off x="4318000" y="2171700"/>
            <a:ext cx="0" cy="2170938"/>
          </a:xfrm>
          <a:prstGeom prst="line">
            <a:avLst/>
          </a:prstGeom>
          <a:ln w="12700">
            <a:solidFill>
              <a:schemeClr val="accent6"/>
            </a:solidFill>
          </a:ln>
        </p:spPr>
      </p:cxnSp>
      <p:sp>
        <p:nvSpPr>
          <p:cNvPr id="7" name="TextBox 6"/>
          <p:cNvSpPr txBox="1"/>
          <p:nvPr/>
        </p:nvSpPr>
        <p:spPr>
          <a:xfrm>
            <a:off x="45466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3 रंग</a:t>
            </a:r>
          </a:p>
        </p:txBody>
      </p:sp>
      <p:sp>
        <p:nvSpPr>
          <p:cNvPr id="8" name="TextBox 7"/>
          <p:cNvSpPr txBox="1"/>
          <p:nvPr/>
        </p:nvSpPr>
        <p:spPr>
          <a:xfrm>
            <a:off x="45466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के कूड़ेदान</a:t>
            </a:r>
          </a:p>
        </p:txBody>
      </p:sp>
      <p:cxnSp>
        <p:nvCxnSpPr>
          <p:cNvPr id="9" name="Connector 8"/>
          <p:cNvCxnSpPr/>
          <p:nvPr/>
        </p:nvCxnSpPr>
        <p:spPr>
          <a:xfrm>
            <a:off x="7874000" y="2171700"/>
            <a:ext cx="0" cy="2170938"/>
          </a:xfrm>
          <a:prstGeom prst="line">
            <a:avLst/>
          </a:prstGeom>
          <a:ln w="12700">
            <a:solidFill>
              <a:schemeClr val="accent6"/>
            </a:solidFill>
          </a:ln>
        </p:spPr>
      </p:cxnSp>
      <p:sp>
        <p:nvSpPr>
          <p:cNvPr id="10" name="TextBox 9"/>
          <p:cNvSpPr txBox="1"/>
          <p:nvPr/>
        </p:nvSpPr>
        <p:spPr>
          <a:xfrm>
            <a:off x="81026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100%</a:t>
            </a:r>
          </a:p>
        </p:txBody>
      </p:sp>
      <p:sp>
        <p:nvSpPr>
          <p:cNvPr id="11" name="TextBox 10"/>
          <p:cNvSpPr txBox="1"/>
          <p:nvPr/>
        </p:nvSpPr>
        <p:spPr>
          <a:xfrm>
            <a:off x="81026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भागीदारी का लक्ष्य</a:t>
            </a:r>
          </a:p>
        </p:txBody>
      </p:sp>
      <p:sp>
        <p:nvSpPr>
          <p:cNvPr id="12" name="TextBox 11"/>
          <p:cNvSpPr txBox="1"/>
          <p:nvPr/>
        </p:nvSpPr>
        <p:spPr>
          <a:xfrm>
            <a:off x="762000" y="5372100"/>
            <a:ext cx="10668000" cy="381000"/>
          </a:xfrm>
          <a:prstGeom prst="rect">
            <a:avLst/>
          </a:prstGeom>
          <a:noFill/>
        </p:spPr>
        <p:txBody>
          <a:bodyPr wrap="square" lIns="0" rIns="0" tIns="0" bIns="0" anchor="t">
            <a:normAutofit/>
          </a:bodyPr>
          <a:lstStyle/>
          <a:p>
            <a:pPr algn="l">
              <a:lnSpc>
                <a:spcPct val="115000"/>
              </a:lnSpc>
            </a:pPr>
            <a:r>
              <a:rPr sz="1200" b="0" i="1">
                <a:solidFill>
                  <a:schemeClr val="tx2"/>
                </a:solidFill>
                <a:latin typeface="+mn-lt"/>
                <a:cs typeface="+mn-cs"/>
              </a:rPr>
              <a:t>उदाहरण के लिए आँकड़े (सैंपल डेटा)।</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मुख्य तथ्य</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Rectangle 3"/>
          <p:cNvSpPr/>
          <p:nvPr/>
        </p:nvSpPr>
        <p:spPr>
          <a:xfrm>
            <a:off x="762000" y="1939290"/>
            <a:ext cx="3378200" cy="3810000"/>
          </a:xfrm>
          <a:prstGeom prst="rect">
            <a:avLst/>
          </a:prstGeom>
          <a:solidFill>
            <a:schemeClr val="bg2"/>
          </a:solidFill>
          <a:ln>
            <a:noFill/>
          </a:ln>
          <a:effectLst/>
        </p:spPr>
        <p:txBody>
          <a:bodyPr rtlCol="0" anchor="ctr"/>
          <a:lstStyle/>
          <a:p>
            <a:pPr algn="ctr"/>
          </a:p>
        </p:txBody>
      </p:sp>
      <p:sp>
        <p:nvSpPr>
          <p:cNvPr id="5" name="Rectangle 4"/>
          <p:cNvSpPr/>
          <p:nvPr/>
        </p:nvSpPr>
        <p:spPr>
          <a:xfrm>
            <a:off x="762000" y="1939290"/>
            <a:ext cx="47625" cy="3810000"/>
          </a:xfrm>
          <a:prstGeom prst="rect">
            <a:avLst/>
          </a:prstGeom>
          <a:solidFill>
            <a:schemeClr val="accent1"/>
          </a:solidFill>
          <a:ln>
            <a:noFill/>
          </a:ln>
          <a:effectLst/>
        </p:spPr>
        <p:txBody>
          <a:bodyPr rtlCol="0" anchor="ctr"/>
          <a:lstStyle/>
          <a:p>
            <a:pPr algn="ctr"/>
          </a:p>
        </p:txBody>
      </p:sp>
      <p:sp>
        <p:nvSpPr>
          <p:cNvPr id="6" name="Oval 5"/>
          <p:cNvSpPr/>
          <p:nvPr/>
        </p:nvSpPr>
        <p:spPr>
          <a:xfrm>
            <a:off x="1028700" y="2205990"/>
            <a:ext cx="533400" cy="533400"/>
          </a:xfrm>
          <a:prstGeom prst="ellipse">
            <a:avLst/>
          </a:prstGeom>
          <a:solidFill>
            <a:schemeClr val="accent1"/>
          </a:solidFill>
          <a:ln>
            <a:noFill/>
          </a:ln>
          <a:effectLst/>
        </p:spPr>
        <p:txBody>
          <a:bodyPr rtlCol="0" anchor="ctr"/>
          <a:lstStyle/>
          <a:p>
            <a:pPr algn="ctr"/>
          </a:p>
        </p:txBody>
      </p:sp>
      <p:sp>
        <p:nvSpPr>
          <p:cNvPr id="7" name="TextBox 6"/>
          <p:cNvSpPr txBox="1"/>
          <p:nvPr/>
        </p:nvSpPr>
        <p:spPr>
          <a:xfrm>
            <a:off x="10287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01</a:t>
            </a:r>
          </a:p>
        </p:txBody>
      </p:sp>
      <p:sp>
        <p:nvSpPr>
          <p:cNvPr id="8" name="TextBox 7"/>
          <p:cNvSpPr txBox="1"/>
          <p:nvPr/>
        </p:nvSpPr>
        <p:spPr>
          <a:xfrm>
            <a:off x="10287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कूड़ा अलग करें</a:t>
            </a:r>
          </a:p>
        </p:txBody>
      </p:sp>
      <p:sp>
        <p:nvSpPr>
          <p:cNvPr id="9" name="TextBox 8"/>
          <p:cNvSpPr txBox="1"/>
          <p:nvPr/>
        </p:nvSpPr>
        <p:spPr>
          <a:xfrm>
            <a:off x="10287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गीला और सूखा कचरा अलग रखें।</a:t>
            </a:r>
          </a:p>
        </p:txBody>
      </p:sp>
      <p:sp>
        <p:nvSpPr>
          <p:cNvPr id="10" name="Rectangle 9"/>
          <p:cNvSpPr/>
          <p:nvPr/>
        </p:nvSpPr>
        <p:spPr>
          <a:xfrm>
            <a:off x="4406900" y="1939290"/>
            <a:ext cx="3378200" cy="3810000"/>
          </a:xfrm>
          <a:prstGeom prst="rect">
            <a:avLst/>
          </a:prstGeom>
          <a:solidFill>
            <a:schemeClr val="bg2"/>
          </a:solidFill>
          <a:ln>
            <a:noFill/>
          </a:ln>
          <a:effectLst/>
        </p:spPr>
        <p:txBody>
          <a:bodyPr rtlCol="0" anchor="ctr"/>
          <a:lstStyle/>
          <a:p>
            <a:pPr algn="ctr"/>
          </a:p>
        </p:txBody>
      </p:sp>
      <p:sp>
        <p:nvSpPr>
          <p:cNvPr id="11" name="Rectangle 10"/>
          <p:cNvSpPr/>
          <p:nvPr/>
        </p:nvSpPr>
        <p:spPr>
          <a:xfrm>
            <a:off x="4406900" y="1939290"/>
            <a:ext cx="47625" cy="3810000"/>
          </a:xfrm>
          <a:prstGeom prst="rect">
            <a:avLst/>
          </a:prstGeom>
          <a:solidFill>
            <a:schemeClr val="accent2"/>
          </a:solidFill>
          <a:ln>
            <a:noFill/>
          </a:ln>
          <a:effectLst/>
        </p:spPr>
        <p:txBody>
          <a:bodyPr rtlCol="0" anchor="ctr"/>
          <a:lstStyle/>
          <a:p>
            <a:pPr algn="ctr"/>
          </a:p>
        </p:txBody>
      </p:sp>
      <p:sp>
        <p:nvSpPr>
          <p:cNvPr id="12" name="Oval 11"/>
          <p:cNvSpPr/>
          <p:nvPr/>
        </p:nvSpPr>
        <p:spPr>
          <a:xfrm>
            <a:off x="4673600" y="2205990"/>
            <a:ext cx="533400" cy="533400"/>
          </a:xfrm>
          <a:prstGeom prst="ellipse">
            <a:avLst/>
          </a:prstGeom>
          <a:solidFill>
            <a:schemeClr val="accent1"/>
          </a:solidFill>
          <a:ln>
            <a:noFill/>
          </a:ln>
          <a:effectLst/>
        </p:spPr>
        <p:txBody>
          <a:bodyPr rtlCol="0" anchor="ctr"/>
          <a:lstStyle/>
          <a:p>
            <a:pPr algn="ctr"/>
          </a:p>
        </p:txBody>
      </p:sp>
      <p:sp>
        <p:nvSpPr>
          <p:cNvPr id="13" name="TextBox 12"/>
          <p:cNvSpPr txBox="1"/>
          <p:nvPr/>
        </p:nvSpPr>
        <p:spPr>
          <a:xfrm>
            <a:off x="46736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02</a:t>
            </a:r>
          </a:p>
        </p:txBody>
      </p:sp>
      <p:sp>
        <p:nvSpPr>
          <p:cNvPr id="14" name="TextBox 13"/>
          <p:cNvSpPr txBox="1"/>
          <p:nvPr/>
        </p:nvSpPr>
        <p:spPr>
          <a:xfrm>
            <a:off x="46736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खुले में न फेंकें</a:t>
            </a:r>
          </a:p>
        </p:txBody>
      </p:sp>
      <p:sp>
        <p:nvSpPr>
          <p:cNvPr id="15" name="TextBox 14"/>
          <p:cNvSpPr txBox="1"/>
          <p:nvPr/>
        </p:nvSpPr>
        <p:spPr>
          <a:xfrm>
            <a:off x="46736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हमेशा कूड़ेदान का प्रयोग करें।</a:t>
            </a:r>
          </a:p>
        </p:txBody>
      </p:sp>
      <p:sp>
        <p:nvSpPr>
          <p:cNvPr id="16" name="Rectangle 15"/>
          <p:cNvSpPr/>
          <p:nvPr/>
        </p:nvSpPr>
        <p:spPr>
          <a:xfrm>
            <a:off x="8051800" y="1939290"/>
            <a:ext cx="3378200" cy="3810000"/>
          </a:xfrm>
          <a:prstGeom prst="rect">
            <a:avLst/>
          </a:prstGeom>
          <a:solidFill>
            <a:schemeClr val="bg2"/>
          </a:solidFill>
          <a:ln>
            <a:noFill/>
          </a:ln>
          <a:effectLst/>
        </p:spPr>
        <p:txBody>
          <a:bodyPr rtlCol="0" anchor="ctr"/>
          <a:lstStyle/>
          <a:p>
            <a:pPr algn="ctr"/>
          </a:p>
        </p:txBody>
      </p:sp>
      <p:sp>
        <p:nvSpPr>
          <p:cNvPr id="17" name="Rectangle 16"/>
          <p:cNvSpPr/>
          <p:nvPr/>
        </p:nvSpPr>
        <p:spPr>
          <a:xfrm>
            <a:off x="8051800" y="1939290"/>
            <a:ext cx="47625" cy="3810000"/>
          </a:xfrm>
          <a:prstGeom prst="rect">
            <a:avLst/>
          </a:prstGeom>
          <a:solidFill>
            <a:schemeClr val="accent3"/>
          </a:solidFill>
          <a:ln>
            <a:noFill/>
          </a:ln>
          <a:effectLst/>
        </p:spPr>
        <p:txBody>
          <a:bodyPr rtlCol="0" anchor="ctr"/>
          <a:lstStyle/>
          <a:p>
            <a:pPr algn="ctr"/>
          </a:p>
        </p:txBody>
      </p:sp>
      <p:sp>
        <p:nvSpPr>
          <p:cNvPr id="18" name="Oval 17"/>
          <p:cNvSpPr/>
          <p:nvPr/>
        </p:nvSpPr>
        <p:spPr>
          <a:xfrm>
            <a:off x="8318500" y="2205990"/>
            <a:ext cx="533400" cy="533400"/>
          </a:xfrm>
          <a:prstGeom prst="ellipse">
            <a:avLst/>
          </a:prstGeom>
          <a:solidFill>
            <a:schemeClr val="accent1"/>
          </a:solidFill>
          <a:ln>
            <a:noFill/>
          </a:ln>
          <a:effectLst/>
        </p:spPr>
        <p:txBody>
          <a:bodyPr rtlCol="0" anchor="ctr"/>
          <a:lstStyle/>
          <a:p>
            <a:pPr algn="ctr"/>
          </a:p>
        </p:txBody>
      </p:sp>
      <p:sp>
        <p:nvSpPr>
          <p:cNvPr id="19" name="TextBox 18"/>
          <p:cNvSpPr txBox="1"/>
          <p:nvPr/>
        </p:nvSpPr>
        <p:spPr>
          <a:xfrm>
            <a:off x="83185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03</a:t>
            </a:r>
          </a:p>
        </p:txBody>
      </p:sp>
      <p:sp>
        <p:nvSpPr>
          <p:cNvPr id="20" name="TextBox 19"/>
          <p:cNvSpPr txBox="1"/>
          <p:nvPr/>
        </p:nvSpPr>
        <p:spPr>
          <a:xfrm>
            <a:off x="83185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हाथ धोएँ</a:t>
            </a:r>
          </a:p>
        </p:txBody>
      </p:sp>
      <p:sp>
        <p:nvSpPr>
          <p:cNvPr id="21" name="TextBox 20"/>
          <p:cNvSpPr txBox="1"/>
          <p:nvPr/>
        </p:nvSpPr>
        <p:spPr>
          <a:xfrm>
            <a:off x="83185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खाने से पहले साबुन से हाथ धोएँ।</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स्वच्छता के तीन सूत्र</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Oval 3"/>
          <p:cNvSpPr/>
          <p:nvPr/>
        </p:nvSpPr>
        <p:spPr>
          <a:xfrm>
            <a:off x="1476375" y="1981200"/>
            <a:ext cx="1238250" cy="1238250"/>
          </a:xfrm>
          <a:prstGeom prst="ellipse">
            <a:avLst/>
          </a:prstGeom>
          <a:solidFill>
            <a:schemeClr val="accent1"/>
          </a:solidFill>
          <a:ln>
            <a:noFill/>
          </a:ln>
          <a:effectLst/>
        </p:spPr>
        <p:txBody>
          <a:bodyPr rtlCol="0" anchor="ctr"/>
          <a:lstStyle/>
          <a:p>
            <a:pPr algn="ctr"/>
          </a:p>
        </p:txBody>
      </p:sp>
      <p:sp>
        <p:nvSpPr>
          <p:cNvPr id="5" name="TextBox 4"/>
          <p:cNvSpPr txBox="1"/>
          <p:nvPr/>
        </p:nvSpPr>
        <p:spPr>
          <a:xfrm>
            <a:off x="1476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bg1"/>
                </a:solidFill>
                <a:latin typeface="+mj-lt"/>
                <a:cs typeface="+mj-cs"/>
              </a:rPr>
              <a:t>01</a:t>
            </a:r>
          </a:p>
        </p:txBody>
      </p:sp>
      <p:cxnSp>
        <p:nvCxnSpPr>
          <p:cNvPr id="6" name="Connector 5"/>
          <p:cNvCxnSpPr/>
          <p:nvPr/>
        </p:nvCxnSpPr>
        <p:spPr>
          <a:xfrm>
            <a:off x="2790825" y="2600325"/>
            <a:ext cx="1276350" cy="0"/>
          </a:xfrm>
          <a:prstGeom prst="line">
            <a:avLst/>
          </a:prstGeom>
          <a:ln w="19050">
            <a:solidFill>
              <a:schemeClr val="accent6"/>
            </a:solidFill>
            <a:prstDash val="dash"/>
          </a:ln>
        </p:spPr>
      </p:cxnSp>
      <p:sp>
        <p:nvSpPr>
          <p:cNvPr id="7" name="TextBox 6"/>
          <p:cNvSpPr txBox="1"/>
          <p:nvPr/>
        </p:nvSpPr>
        <p:spPr>
          <a:xfrm>
            <a:off x="857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अलग करना</a:t>
            </a:r>
          </a:p>
        </p:txBody>
      </p:sp>
      <p:sp>
        <p:nvSpPr>
          <p:cNvPr id="8" name="TextBox 7"/>
          <p:cNvSpPr txBox="1"/>
          <p:nvPr/>
        </p:nvSpPr>
        <p:spPr>
          <a:xfrm>
            <a:off x="895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गीला, सूखा, खतरनाक</a:t>
            </a:r>
          </a:p>
        </p:txBody>
      </p:sp>
      <p:sp>
        <p:nvSpPr>
          <p:cNvPr id="9" name="Oval 8"/>
          <p:cNvSpPr/>
          <p:nvPr/>
        </p:nvSpPr>
        <p:spPr>
          <a:xfrm>
            <a:off x="4143375" y="1981200"/>
            <a:ext cx="1238250" cy="1238250"/>
          </a:xfrm>
          <a:prstGeom prst="ellipse">
            <a:avLst/>
          </a:prstGeom>
          <a:solidFill>
            <a:schemeClr val="accent5"/>
          </a:solidFill>
          <a:ln>
            <a:noFill/>
          </a:ln>
          <a:effectLst/>
        </p:spPr>
        <p:txBody>
          <a:bodyPr rtlCol="0" anchor="ctr"/>
          <a:lstStyle/>
          <a:p>
            <a:pPr algn="ctr"/>
          </a:p>
        </p:txBody>
      </p:sp>
      <p:sp>
        <p:nvSpPr>
          <p:cNvPr id="10" name="TextBox 9"/>
          <p:cNvSpPr txBox="1"/>
          <p:nvPr/>
        </p:nvSpPr>
        <p:spPr>
          <a:xfrm>
            <a:off x="4143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tx1"/>
                </a:solidFill>
                <a:latin typeface="+mj-lt"/>
                <a:cs typeface="+mj-cs"/>
              </a:rPr>
              <a:t>02</a:t>
            </a:r>
          </a:p>
        </p:txBody>
      </p:sp>
      <p:cxnSp>
        <p:nvCxnSpPr>
          <p:cNvPr id="11" name="Connector 10"/>
          <p:cNvCxnSpPr/>
          <p:nvPr/>
        </p:nvCxnSpPr>
        <p:spPr>
          <a:xfrm>
            <a:off x="5457825" y="2600325"/>
            <a:ext cx="1276350" cy="0"/>
          </a:xfrm>
          <a:prstGeom prst="line">
            <a:avLst/>
          </a:prstGeom>
          <a:ln w="19050">
            <a:solidFill>
              <a:schemeClr val="accent6"/>
            </a:solidFill>
            <a:prstDash val="dash"/>
          </a:ln>
        </p:spPr>
      </p:cxnSp>
      <p:sp>
        <p:nvSpPr>
          <p:cNvPr id="12" name="TextBox 11"/>
          <p:cNvSpPr txBox="1"/>
          <p:nvPr/>
        </p:nvSpPr>
        <p:spPr>
          <a:xfrm>
            <a:off x="3524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संग्रह</a:t>
            </a:r>
          </a:p>
        </p:txBody>
      </p:sp>
      <p:sp>
        <p:nvSpPr>
          <p:cNvPr id="13" name="TextBox 12"/>
          <p:cNvSpPr txBox="1"/>
          <p:nvPr/>
        </p:nvSpPr>
        <p:spPr>
          <a:xfrm>
            <a:off x="3562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नगर निगम की गाड़ी</a:t>
            </a:r>
          </a:p>
        </p:txBody>
      </p:sp>
      <p:sp>
        <p:nvSpPr>
          <p:cNvPr id="14" name="Oval 13"/>
          <p:cNvSpPr/>
          <p:nvPr/>
        </p:nvSpPr>
        <p:spPr>
          <a:xfrm>
            <a:off x="6810375" y="1981200"/>
            <a:ext cx="1238250" cy="1238250"/>
          </a:xfrm>
          <a:prstGeom prst="ellipse">
            <a:avLst/>
          </a:prstGeom>
          <a:solidFill>
            <a:schemeClr val="accent1"/>
          </a:solidFill>
          <a:ln>
            <a:noFill/>
          </a:ln>
          <a:effectLst/>
        </p:spPr>
        <p:txBody>
          <a:bodyPr rtlCol="0" anchor="ctr"/>
          <a:lstStyle/>
          <a:p>
            <a:pPr algn="ctr"/>
          </a:p>
        </p:txBody>
      </p:sp>
      <p:sp>
        <p:nvSpPr>
          <p:cNvPr id="15" name="TextBox 14"/>
          <p:cNvSpPr txBox="1"/>
          <p:nvPr/>
        </p:nvSpPr>
        <p:spPr>
          <a:xfrm>
            <a:off x="6810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bg1"/>
                </a:solidFill>
                <a:latin typeface="+mj-lt"/>
                <a:cs typeface="+mj-cs"/>
              </a:rPr>
              <a:t>03</a:t>
            </a:r>
          </a:p>
        </p:txBody>
      </p:sp>
      <p:cxnSp>
        <p:nvCxnSpPr>
          <p:cNvPr id="16" name="Connector 15"/>
          <p:cNvCxnSpPr/>
          <p:nvPr/>
        </p:nvCxnSpPr>
        <p:spPr>
          <a:xfrm>
            <a:off x="8124825" y="2600325"/>
            <a:ext cx="1276350" cy="0"/>
          </a:xfrm>
          <a:prstGeom prst="line">
            <a:avLst/>
          </a:prstGeom>
          <a:ln w="19050">
            <a:solidFill>
              <a:schemeClr val="accent6"/>
            </a:solidFill>
            <a:prstDash val="dash"/>
          </a:ln>
        </p:spPr>
      </p:cxnSp>
      <p:sp>
        <p:nvSpPr>
          <p:cNvPr id="17" name="TextBox 16"/>
          <p:cNvSpPr txBox="1"/>
          <p:nvPr/>
        </p:nvSpPr>
        <p:spPr>
          <a:xfrm>
            <a:off x="6191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खाद</a:t>
            </a:r>
          </a:p>
        </p:txBody>
      </p:sp>
      <p:sp>
        <p:nvSpPr>
          <p:cNvPr id="18" name="TextBox 17"/>
          <p:cNvSpPr txBox="1"/>
          <p:nvPr/>
        </p:nvSpPr>
        <p:spPr>
          <a:xfrm>
            <a:off x="6229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गीले कचरे से खाद</a:t>
            </a:r>
          </a:p>
        </p:txBody>
      </p:sp>
      <p:sp>
        <p:nvSpPr>
          <p:cNvPr id="19" name="Oval 18"/>
          <p:cNvSpPr/>
          <p:nvPr/>
        </p:nvSpPr>
        <p:spPr>
          <a:xfrm>
            <a:off x="9477375" y="1981200"/>
            <a:ext cx="1238250" cy="1238250"/>
          </a:xfrm>
          <a:prstGeom prst="ellipse">
            <a:avLst/>
          </a:prstGeom>
          <a:solidFill>
            <a:schemeClr val="accent5"/>
          </a:solidFill>
          <a:ln>
            <a:noFill/>
          </a:ln>
          <a:effectLst/>
        </p:spPr>
        <p:txBody>
          <a:bodyPr rtlCol="0" anchor="ctr"/>
          <a:lstStyle/>
          <a:p>
            <a:pPr algn="ctr"/>
          </a:p>
        </p:txBody>
      </p:sp>
      <p:sp>
        <p:nvSpPr>
          <p:cNvPr id="20" name="TextBox 19"/>
          <p:cNvSpPr txBox="1"/>
          <p:nvPr/>
        </p:nvSpPr>
        <p:spPr>
          <a:xfrm>
            <a:off x="9477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tx1"/>
                </a:solidFill>
                <a:latin typeface="+mj-lt"/>
                <a:cs typeface="+mj-cs"/>
              </a:rPr>
              <a:t>04</a:t>
            </a:r>
          </a:p>
        </p:txBody>
      </p:sp>
      <p:sp>
        <p:nvSpPr>
          <p:cNvPr id="21" name="TextBox 20"/>
          <p:cNvSpPr txBox="1"/>
          <p:nvPr/>
        </p:nvSpPr>
        <p:spPr>
          <a:xfrm>
            <a:off x="8858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पुनर्चक्रण</a:t>
            </a:r>
          </a:p>
        </p:txBody>
      </p:sp>
      <p:sp>
        <p:nvSpPr>
          <p:cNvPr id="22" name="TextBox 21"/>
          <p:cNvSpPr txBox="1"/>
          <p:nvPr/>
        </p:nvSpPr>
        <p:spPr>
          <a:xfrm>
            <a:off x="8896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प्लास्टिक व कागज़</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कचरा प्रबंधन</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4" name="Connector 3"/>
          <p:cNvCxnSpPr/>
          <p:nvPr/>
        </p:nvCxnSpPr>
        <p:spPr>
          <a:xfrm>
            <a:off x="762000" y="1657350"/>
            <a:ext cx="10668000" cy="0"/>
          </a:xfrm>
          <a:prstGeom prst="line">
            <a:avLst/>
          </a:prstGeom>
          <a:ln w="12700">
            <a:solidFill>
              <a:schemeClr val="accent6"/>
            </a:solidFill>
          </a:ln>
        </p:spPr>
      </p:cxnSp>
      <p:sp>
        <p:nvSpPr>
          <p:cNvPr id="5" name="Image placeholder (right-click &gt; Format Shape &gt; Picture fill)"/>
          <p:cNvSpPr/>
          <p:nvPr/>
        </p:nvSpPr>
        <p:spPr>
          <a:xfrm>
            <a:off x="7162800" y="1885950"/>
            <a:ext cx="4267200" cy="3962400"/>
          </a:xfrm>
          <a:prstGeom prst="roundRect">
            <a:avLst>
              <a:gd name="adj" fmla="val 7932"/>
            </a:avLst>
          </a:prstGeom>
          <a:solidFill>
            <a:schemeClr val="bg2"/>
          </a:solidFill>
          <a:ln>
            <a:noFill/>
          </a:ln>
          <a:effectLst/>
        </p:spPr>
        <p:txBody>
          <a:bodyPr rtlCol="0" anchor="ctr"/>
          <a:lstStyle/>
          <a:p>
            <a:pPr algn="ctr"/>
          </a:p>
        </p:txBody>
      </p:sp>
      <p:sp>
        <p:nvSpPr>
          <p:cNvPr id="6" name="Freeform 5"/>
          <p:cNvSpPr/>
          <p:nvPr/>
        </p:nvSpPr>
        <p:spPr>
          <a:xfrm>
            <a:off x="8686800" y="3653790"/>
            <a:ext cx="1219200" cy="487680"/>
          </a:xfrm>
          <a:custGeom>
            <a:avLst/>
            <a:gdLst/>
            <a:ahLst/>
            <a:cxnLst/>
            <a:rect l="l" t="t" r="r" b="b"/>
            <a:pathLst>
              <a:path w="1219200" h="487680">
                <a:moveTo>
                  <a:pt x="0" y="487680"/>
                </a:moveTo>
                <a:lnTo>
                  <a:pt x="457200" y="0"/>
                </a:lnTo>
                <a:lnTo>
                  <a:pt x="731520" y="304800"/>
                </a:lnTo>
                <a:lnTo>
                  <a:pt x="883920" y="152400"/>
                </a:lnTo>
                <a:lnTo>
                  <a:pt x="1219200" y="487680"/>
                </a:lnTo>
                <a:close/>
              </a:path>
            </a:pathLst>
          </a:custGeom>
          <a:solidFill>
            <a:schemeClr val="tx1">
              <a:alpha val="28000"/>
            </a:schemeClr>
          </a:solidFill>
          <a:ln>
            <a:noFill/>
          </a:ln>
          <a:effectLst/>
        </p:spPr>
        <p:txBody>
          <a:bodyPr rtlCol="0" anchor="ctr"/>
          <a:lstStyle/>
          <a:p>
            <a:pPr algn="ctr"/>
          </a:p>
        </p:txBody>
      </p:sp>
      <p:sp>
        <p:nvSpPr>
          <p:cNvPr id="7" name="Oval 6"/>
          <p:cNvSpPr/>
          <p:nvPr/>
        </p:nvSpPr>
        <p:spPr>
          <a:xfrm>
            <a:off x="9509760" y="3409950"/>
            <a:ext cx="231648" cy="231648"/>
          </a:xfrm>
          <a:prstGeom prst="ellipse">
            <a:avLst/>
          </a:prstGeom>
          <a:solidFill>
            <a:schemeClr val="tx1">
              <a:alpha val="28000"/>
            </a:schemeClr>
          </a:solidFill>
          <a:ln>
            <a:noFill/>
          </a:ln>
          <a:effectLst/>
        </p:spPr>
        <p:txBody>
          <a:bodyPr rtlCol="0" anchor="ctr"/>
          <a:lstStyle/>
          <a:p>
            <a:pPr algn="ctr"/>
          </a:p>
        </p:txBody>
      </p:sp>
      <p:sp>
        <p:nvSpPr>
          <p:cNvPr id="8" name="TextBox 7"/>
          <p:cNvSpPr txBox="1"/>
          <p:nvPr/>
        </p:nvSpPr>
        <p:spPr>
          <a:xfrm>
            <a:off x="7258050" y="4232910"/>
            <a:ext cx="4076700" cy="228600"/>
          </a:xfrm>
          <a:prstGeom prst="rect">
            <a:avLst/>
          </a:prstGeom>
          <a:noFill/>
        </p:spPr>
        <p:txBody>
          <a:bodyPr wrap="square" lIns="0" rIns="0" tIns="0" bIns="0" anchor="t">
            <a:spAutoFit/>
          </a:bodyPr>
          <a:lstStyle/>
          <a:p>
            <a:pPr algn="ctr">
              <a:lnSpc>
                <a:spcPct val="115000"/>
              </a:lnSpc>
            </a:pPr>
            <a:r>
              <a:rPr sz="1100" b="0" i="0">
                <a:solidFill>
                  <a:schemeClr val="tx1"/>
                </a:solidFill>
                <a:latin typeface="+mn-lt"/>
                <a:cs typeface="+mn-cs"/>
              </a:rPr>
              <a:t>Image</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हम क्या कर सकते हैं</a:t>
            </a:r>
          </a:p>
        </p:txBody>
      </p:sp>
      <p:sp>
        <p:nvSpPr>
          <p:cNvPr id="3" name="Content Placeholder 2"/>
          <p:cNvSpPr>
            <a:spLocks noGrp="1"/>
          </p:cNvSpPr>
          <p:nvPr>
            <p:ph idx="1"/>
          </p:nvPr>
        </p:nvSpPr>
        <p:spPr>
          <a:xfrm>
            <a:off x="762000" y="1943100"/>
            <a:ext cx="5974080" cy="3905250"/>
          </a:xfrm>
        </p:spPr>
        <p:txBody>
          <a:bodyPr wrap="square" lIns="0" rIns="0" tIns="0" bIns="0">
            <a:normAutofit/>
          </a:bodyPr>
          <a:lstStyle/>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घर पर कचरा अलग-अलग रखें</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प्लास्टिक की थैलियों का प्रयोग बंद करें</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मोहल्ले में सफ़ाई अभियान चलाएँ</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दूसरों को भी जागरूक करें</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Rounded Rectangle 3"/>
          <p:cNvSpPr/>
          <p:nvPr/>
        </p:nvSpPr>
        <p:spPr>
          <a:xfrm>
            <a:off x="762000" y="1885950"/>
            <a:ext cx="5162550" cy="609600"/>
          </a:xfrm>
          <a:prstGeom prst="roundRect">
            <a:avLst>
              <a:gd name="adj" fmla="val 20625"/>
            </a:avLst>
          </a:prstGeom>
          <a:solidFill>
            <a:schemeClr val="accent1"/>
          </a:solidFill>
          <a:ln>
            <a:noFill/>
          </a:ln>
          <a:effectLst/>
        </p:spPr>
        <p:txBody>
          <a:bodyPr rtlCol="0" anchor="ctr"/>
          <a:lstStyle/>
          <a:p>
            <a:pPr algn="ctr"/>
          </a:p>
        </p:txBody>
      </p:sp>
      <p:sp>
        <p:nvSpPr>
          <p:cNvPr id="5" name="TextBox 4"/>
          <p:cNvSpPr txBox="1"/>
          <p:nvPr/>
        </p:nvSpPr>
        <p:spPr>
          <a:xfrm>
            <a:off x="990600" y="1885950"/>
            <a:ext cx="4705350" cy="609600"/>
          </a:xfrm>
          <a:prstGeom prst="rect">
            <a:avLst/>
          </a:prstGeom>
          <a:noFill/>
        </p:spPr>
        <p:txBody>
          <a:bodyPr wrap="square" lIns="0" rIns="0" tIns="0" bIns="0" anchor="ctr">
            <a:normAutofit/>
          </a:bodyPr>
          <a:lstStyle/>
          <a:p>
            <a:pPr algn="l">
              <a:lnSpc>
                <a:spcPct val="115000"/>
              </a:lnSpc>
            </a:pPr>
            <a:r>
              <a:rPr sz="2400" b="1" i="0">
                <a:solidFill>
                  <a:schemeClr val="bg1"/>
                </a:solidFill>
                <a:latin typeface="+mj-lt"/>
                <a:cs typeface="+mj-cs"/>
              </a:rPr>
              <a:t>गंदगी</a:t>
            </a:r>
          </a:p>
        </p:txBody>
      </p:sp>
      <p:sp>
        <p:nvSpPr>
          <p:cNvPr id="6" name="TextBox 5"/>
          <p:cNvSpPr txBox="1"/>
          <p:nvPr/>
        </p:nvSpPr>
        <p:spPr>
          <a:xfrm>
            <a:off x="838200" y="2724150"/>
            <a:ext cx="5010150" cy="3048000"/>
          </a:xfrm>
          <a:prstGeom prst="rect">
            <a:avLst/>
          </a:prstGeom>
          <a:noFill/>
        </p:spPr>
        <p:txBody>
          <a:bodyPr wrap="square" lIns="0" rIns="0" tIns="0" bIns="0">
            <a:normAutofit/>
          </a:bodyPr>
          <a:lstStyle/>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बीमारियाँ</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बदबू और मच्छर</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खराब छवि</a:t>
            </a:r>
          </a:p>
        </p:txBody>
      </p:sp>
      <p:sp>
        <p:nvSpPr>
          <p:cNvPr id="7" name="Rounded Rectangle 6"/>
          <p:cNvSpPr/>
          <p:nvPr/>
        </p:nvSpPr>
        <p:spPr>
          <a:xfrm>
            <a:off x="6267450" y="1885950"/>
            <a:ext cx="5162550" cy="609600"/>
          </a:xfrm>
          <a:prstGeom prst="roundRect">
            <a:avLst>
              <a:gd name="adj" fmla="val 20625"/>
            </a:avLst>
          </a:prstGeom>
          <a:solidFill>
            <a:schemeClr val="accent2"/>
          </a:solidFill>
          <a:ln>
            <a:noFill/>
          </a:ln>
          <a:effectLst/>
        </p:spPr>
        <p:txBody>
          <a:bodyPr rtlCol="0" anchor="ctr"/>
          <a:lstStyle/>
          <a:p>
            <a:pPr algn="ctr"/>
          </a:p>
        </p:txBody>
      </p:sp>
      <p:sp>
        <p:nvSpPr>
          <p:cNvPr id="8" name="TextBox 7"/>
          <p:cNvSpPr txBox="1"/>
          <p:nvPr/>
        </p:nvSpPr>
        <p:spPr>
          <a:xfrm>
            <a:off x="6496050" y="1885950"/>
            <a:ext cx="4705350" cy="609600"/>
          </a:xfrm>
          <a:prstGeom prst="rect">
            <a:avLst/>
          </a:prstGeom>
          <a:noFill/>
        </p:spPr>
        <p:txBody>
          <a:bodyPr wrap="square" lIns="0" rIns="0" tIns="0" bIns="0" anchor="ctr">
            <a:normAutofit/>
          </a:bodyPr>
          <a:lstStyle/>
          <a:p>
            <a:pPr algn="l">
              <a:lnSpc>
                <a:spcPct val="115000"/>
              </a:lnSpc>
            </a:pPr>
            <a:r>
              <a:rPr sz="2400" b="1" i="0">
                <a:solidFill>
                  <a:schemeClr val="bg1"/>
                </a:solidFill>
                <a:latin typeface="+mj-lt"/>
                <a:cs typeface="+mj-cs"/>
              </a:rPr>
              <a:t>स्वच्छता</a:t>
            </a:r>
          </a:p>
        </p:txBody>
      </p:sp>
      <p:sp>
        <p:nvSpPr>
          <p:cNvPr id="9" name="TextBox 8"/>
          <p:cNvSpPr txBox="1"/>
          <p:nvPr/>
        </p:nvSpPr>
        <p:spPr>
          <a:xfrm>
            <a:off x="6343650" y="2724150"/>
            <a:ext cx="5010150" cy="3048000"/>
          </a:xfrm>
          <a:prstGeom prst="rect">
            <a:avLst/>
          </a:prstGeom>
          <a:noFill/>
        </p:spPr>
        <p:txBody>
          <a:bodyPr wrap="square" lIns="0" rIns="0" tIns="0" bIns="0">
            <a:normAutofit/>
          </a:bodyPr>
          <a:lstStyle/>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अच्छा स्वास्थ्य</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सुंदर वातावरण</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पर्यटन में वृद्धि</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गंदगी बनाम स्वच्छता</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bg>
      <p:bgPr>
        <a:solidFill>
          <a:schemeClr val="bg2"/>
        </a:solidFill>
        <a:effectLst/>
      </p:bgPr>
    </p:bg>
    <p:spTree>
      <p:nvGrpSpPr>
        <p:cNvPr id="1" name=""/>
        <p:cNvGrpSpPr/>
        <p:nvPr/>
      </p:nvGrpSpPr>
      <p:grpSpPr/>
      <p:sp>
        <p:nvSpPr>
          <p:cNvPr id="2" name="TextBox 1"/>
          <p:cNvSpPr txBox="1"/>
          <p:nvPr/>
        </p:nvSpPr>
        <p:spPr>
          <a:xfrm>
            <a:off x="5334000" y="666750"/>
            <a:ext cx="1524000" cy="1428750"/>
          </a:xfrm>
          <a:prstGeom prst="rect">
            <a:avLst/>
          </a:prstGeom>
          <a:noFill/>
        </p:spPr>
        <p:txBody>
          <a:bodyPr wrap="square" lIns="0" rIns="0" tIns="0" bIns="0" anchor="t">
            <a:spAutoFit/>
          </a:bodyPr>
          <a:lstStyle/>
          <a:p>
            <a:pPr algn="ctr">
              <a:lnSpc>
                <a:spcPct val="115000"/>
              </a:lnSpc>
            </a:pPr>
            <a:r>
              <a:rPr sz="9200" b="1" i="0">
                <a:solidFill>
                  <a:schemeClr val="accent1"/>
                </a:solidFill>
                <a:latin typeface="+mj-lt"/>
                <a:cs typeface="+mj-cs"/>
              </a:rPr>
              <a:t>“</a:t>
            </a:r>
          </a:p>
        </p:txBody>
      </p:sp>
      <p:sp>
        <p:nvSpPr>
          <p:cNvPr id="3" name="TextBox 2"/>
          <p:cNvSpPr txBox="1"/>
          <p:nvPr/>
        </p:nvSpPr>
        <p:spPr>
          <a:xfrm>
            <a:off x="1905000" y="2190750"/>
            <a:ext cx="8382000" cy="2381250"/>
          </a:xfrm>
          <a:prstGeom prst="rect">
            <a:avLst/>
          </a:prstGeom>
          <a:noFill/>
        </p:spPr>
        <p:txBody>
          <a:bodyPr wrap="square" lIns="0" rIns="0" tIns="0" bIns="0" anchor="ctr">
            <a:normAutofit/>
          </a:bodyPr>
          <a:lstStyle/>
          <a:p>
            <a:pPr algn="ctr">
              <a:lnSpc>
                <a:spcPct val="115000"/>
              </a:lnSpc>
            </a:pPr>
            <a:r>
              <a:rPr sz="4000" b="0" i="0">
                <a:solidFill>
                  <a:schemeClr val="tx1"/>
                </a:solidFill>
                <a:latin typeface="+mj-lt"/>
                <a:cs typeface="+mj-cs"/>
              </a:rPr>
              <a:t>स्वच्छता ही सेवा है।</a:t>
            </a:r>
          </a:p>
        </p:txBody>
      </p:sp>
      <p:sp>
        <p:nvSpPr>
          <p:cNvPr id="4" name="TextBox 3"/>
          <p:cNvSpPr txBox="1"/>
          <p:nvPr/>
        </p:nvSpPr>
        <p:spPr>
          <a:xfrm>
            <a:off x="1905000" y="4857750"/>
            <a:ext cx="8382000" cy="285750"/>
          </a:xfrm>
          <a:prstGeom prst="rect">
            <a:avLst/>
          </a:prstGeom>
          <a:noFill/>
        </p:spPr>
        <p:txBody>
          <a:bodyPr wrap="square" lIns="0" rIns="0" tIns="0" bIns="0" anchor="t">
            <a:normAutofit/>
          </a:bodyPr>
          <a:lstStyle/>
          <a:p>
            <a:pPr algn="ctr">
              <a:lnSpc>
                <a:spcPct val="115000"/>
              </a:lnSpc>
            </a:pPr>
            <a:r>
              <a:rPr sz="1600" b="1" i="0" spc="150">
                <a:solidFill>
                  <a:schemeClr val="tx1"/>
                </a:solidFill>
                <a:latin typeface="+mn-lt"/>
                <a:cs typeface="+mn-cs"/>
              </a:rPr>
              <a:t>प्रेरक नारा</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4" name="Connector 3"/>
          <p:cNvCxnSpPr/>
          <p:nvPr/>
        </p:nvCxnSpPr>
        <p:spPr>
          <a:xfrm>
            <a:off x="762000" y="1657350"/>
            <a:ext cx="10668000" cy="0"/>
          </a:xfrm>
          <a:prstGeom prst="line">
            <a:avLst/>
          </a:prstGeom>
          <a:ln w="12700">
            <a:solidFill>
              <a:schemeClr val="accent6"/>
            </a:solidFill>
          </a:ln>
        </p:spPr>
      </p:cxn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निष्कर्ष</a:t>
            </a:r>
          </a:p>
        </p:txBody>
      </p:sp>
      <p:sp>
        <p:nvSpPr>
          <p:cNvPr id="3" name="Content Placeholder 2"/>
          <p:cNvSpPr>
            <a:spLocks noGrp="1"/>
          </p:cNvSpPr>
          <p:nvPr>
            <p:ph idx="1"/>
          </p:nvPr>
        </p:nvSpPr>
        <p:spPr>
          <a:xfrm>
            <a:off x="762000" y="1943100"/>
            <a:ext cx="8534400" cy="3905250"/>
          </a:xfrm>
        </p:spPr>
        <p:txBody>
          <a:bodyPr wrap="square" lIns="0" rIns="0" tIns="0" bIns="0">
            <a:normAutofit/>
          </a:bodyPr>
          <a:lstStyle/>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स्वच्छता सबकी ज़िम्मेदारी है</a:t>
            </a:r>
          </a:p>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कचरा अलग करना सबसे आसान शुरुआत है</a:t>
            </a:r>
          </a:p>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स्वच्छ भारत, स्वस्थ भारत</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bg>
      <p:bgPr>
        <a:solidFill>
          <a:schemeClr val="tx1"/>
        </a:solidFill>
        <a:effectLst/>
      </p:bgPr>
    </p:bg>
    <p:spTree>
      <p:nvGrpSpPr>
        <p:cNvPr id="1" name=""/>
        <p:cNvGrpSpPr/>
        <p:nvPr/>
      </p:nvGrpSpPr>
      <p:grpSpPr/>
      <p:sp>
        <p:nvSpPr>
          <p:cNvPr id="4" name="TextBox 3"/>
          <p:cNvSpPr txBox="1"/>
          <p:nvPr/>
        </p:nvSpPr>
        <p:spPr>
          <a:xfrm>
            <a:off x="762000" y="2000250"/>
            <a:ext cx="10668000" cy="381000"/>
          </a:xfrm>
          <a:prstGeom prst="rect">
            <a:avLst/>
          </a:prstGeom>
          <a:noFill/>
        </p:spPr>
        <p:txBody>
          <a:bodyPr wrap="square" lIns="0" rIns="0" tIns="0" bIns="0" anchor="t">
            <a:spAutoFit/>
          </a:bodyPr>
          <a:lstStyle/>
          <a:p>
            <a:pPr algn="ctr">
              <a:lnSpc>
                <a:spcPct val="115000"/>
              </a:lnSpc>
            </a:pPr>
            <a:r>
              <a:rPr sz="1600" b="1" i="0" spc="300">
                <a:solidFill>
                  <a:schemeClr val="bg1"/>
                </a:solidFill>
                <a:latin typeface="+mn-lt"/>
                <a:cs typeface="+mn-cs"/>
              </a:rPr>
              <a:t>SECTION 07</a:t>
            </a:r>
          </a:p>
        </p:txBody>
      </p:sp>
      <p:sp>
        <p:nvSpPr>
          <p:cNvPr id="2" name="Title 1"/>
          <p:cNvSpPr>
            <a:spLocks noGrp="1"/>
          </p:cNvSpPr>
          <p:nvPr>
            <p:ph type="title"/>
          </p:nvPr>
        </p:nvSpPr>
        <p:spPr>
          <a:xfrm>
            <a:off x="1524000" y="2476500"/>
            <a:ext cx="9144000" cy="1619250"/>
          </a:xfrm>
        </p:spPr>
        <p:txBody>
          <a:bodyPr wrap="square" lIns="0" rIns="0" tIns="0" bIns="0" anchor="ctr">
            <a:normAutofit/>
          </a:bodyPr>
          <a:lstStyle/>
          <a:p>
            <a:pPr algn="ctr">
              <a:lnSpc>
                <a:spcPct val="105000"/>
              </a:lnSpc>
            </a:pPr>
            <a:r>
              <a:rPr sz="6000" b="1" i="0">
                <a:solidFill>
                  <a:schemeClr val="bg1"/>
                </a:solidFill>
                <a:latin typeface="+mj-lt"/>
                <a:cs typeface="+mj-cs"/>
              </a:rPr>
              <a:t>पर्यावरण प्रदूषण</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762000" y="762000"/>
            <a:ext cx="95250" cy="5334000"/>
          </a:xfrm>
          <a:prstGeom prst="rect">
            <a:avLst/>
          </a:prstGeom>
          <a:solidFill>
            <a:schemeClr val="accent1"/>
          </a:solidFill>
          <a:ln>
            <a:noFill/>
          </a:ln>
          <a:effectLst/>
        </p:spPr>
        <p:txBody>
          <a:bodyPr rtlCol="0" anchor="ctr"/>
          <a:lstStyle/>
          <a:p>
            <a:pPr algn="ctr"/>
          </a:p>
        </p:txBody>
      </p:sp>
      <p:sp>
        <p:nvSpPr>
          <p:cNvPr id="3" name="TextBox 2"/>
          <p:cNvSpPr txBox="1"/>
          <p:nvPr/>
        </p:nvSpPr>
        <p:spPr>
          <a:xfrm>
            <a:off x="1333500" y="1143000"/>
            <a:ext cx="8778240" cy="3810000"/>
          </a:xfrm>
          <a:prstGeom prst="rect">
            <a:avLst/>
          </a:prstGeom>
          <a:noFill/>
        </p:spPr>
        <p:txBody>
          <a:bodyPr wrap="square" lIns="0" rIns="0" tIns="0" bIns="0" anchor="ctr">
            <a:normAutofit/>
          </a:bodyPr>
          <a:lstStyle/>
          <a:p>
            <a:pPr algn="l">
              <a:lnSpc>
                <a:spcPct val="115000"/>
              </a:lnSpc>
            </a:pPr>
            <a:r>
              <a:rPr sz="5600" b="1" i="0">
                <a:solidFill>
                  <a:schemeClr val="tx1"/>
                </a:solidFill>
                <a:latin typeface="+mj-lt"/>
                <a:cs typeface="+mj-cs"/>
              </a:rPr>
              <a:t>कारण, प्रभाव और समाधान</a:t>
            </a:r>
          </a:p>
        </p:txBody>
      </p:sp>
      <p:sp>
        <p:nvSpPr>
          <p:cNvPr id="4" name="TextBox 3"/>
          <p:cNvSpPr txBox="1"/>
          <p:nvPr/>
        </p:nvSpPr>
        <p:spPr>
          <a:xfrm>
            <a:off x="1333500" y="5238750"/>
            <a:ext cx="7315200" cy="571500"/>
          </a:xfrm>
          <a:prstGeom prst="rect">
            <a:avLst/>
          </a:prstGeom>
          <a:noFill/>
        </p:spPr>
        <p:txBody>
          <a:bodyPr wrap="square" lIns="0" rIns="0" tIns="0" bIns="0" anchor="t">
            <a:normAutofit/>
          </a:bodyPr>
          <a:lstStyle/>
          <a:p>
            <a:pPr algn="l">
              <a:lnSpc>
                <a:spcPct val="115000"/>
              </a:lnSpc>
            </a:pPr>
            <a:r>
              <a:rPr sz="1600" b="0" i="0">
                <a:solidFill>
                  <a:schemeClr val="tx2"/>
                </a:solidFill>
                <a:latin typeface="+mn-lt"/>
                <a:cs typeface="+mn-cs"/>
              </a:rPr>
              <a:t>अध्याय 7 · पर्यावरण प्रदूषण</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Image placeholder (right-click &gt; Format Shape &gt; Picture fill)"/>
          <p:cNvSpPr/>
          <p:nvPr/>
        </p:nvSpPr>
        <p:spPr>
          <a:xfrm>
            <a:off x="6522720" y="1885950"/>
            <a:ext cx="4907280" cy="3962400"/>
          </a:xfrm>
          <a:prstGeom prst="roundRect">
            <a:avLst>
              <a:gd name="adj" fmla="val 7932"/>
            </a:avLst>
          </a:prstGeom>
          <a:solidFill>
            <a:schemeClr val="bg2"/>
          </a:solidFill>
          <a:ln>
            <a:noFill/>
          </a:ln>
          <a:effectLst/>
        </p:spPr>
        <p:txBody>
          <a:bodyPr rtlCol="0" anchor="ctr"/>
          <a:lstStyle/>
          <a:p>
            <a:pPr algn="ctr"/>
          </a:p>
        </p:txBody>
      </p:sp>
      <p:sp>
        <p:nvSpPr>
          <p:cNvPr id="5" name="Freeform 4"/>
          <p:cNvSpPr/>
          <p:nvPr/>
        </p:nvSpPr>
        <p:spPr>
          <a:xfrm>
            <a:off x="8366760" y="3653790"/>
            <a:ext cx="1219200" cy="487680"/>
          </a:xfrm>
          <a:custGeom>
            <a:avLst/>
            <a:gdLst/>
            <a:ahLst/>
            <a:cxnLst/>
            <a:rect l="l" t="t" r="r" b="b"/>
            <a:pathLst>
              <a:path w="1219200" h="487680">
                <a:moveTo>
                  <a:pt x="0" y="487680"/>
                </a:moveTo>
                <a:lnTo>
                  <a:pt x="457200" y="0"/>
                </a:lnTo>
                <a:lnTo>
                  <a:pt x="731520" y="304800"/>
                </a:lnTo>
                <a:lnTo>
                  <a:pt x="883920" y="152400"/>
                </a:lnTo>
                <a:lnTo>
                  <a:pt x="1219200" y="487680"/>
                </a:lnTo>
                <a:close/>
              </a:path>
            </a:pathLst>
          </a:custGeom>
          <a:solidFill>
            <a:schemeClr val="tx1">
              <a:alpha val="28000"/>
            </a:schemeClr>
          </a:solidFill>
          <a:ln>
            <a:noFill/>
          </a:ln>
          <a:effectLst/>
        </p:spPr>
        <p:txBody>
          <a:bodyPr rtlCol="0" anchor="ctr"/>
          <a:lstStyle/>
          <a:p>
            <a:pPr algn="ctr"/>
          </a:p>
        </p:txBody>
      </p:sp>
      <p:sp>
        <p:nvSpPr>
          <p:cNvPr id="6" name="Oval 5"/>
          <p:cNvSpPr/>
          <p:nvPr/>
        </p:nvSpPr>
        <p:spPr>
          <a:xfrm>
            <a:off x="9189720" y="3409950"/>
            <a:ext cx="231648" cy="231648"/>
          </a:xfrm>
          <a:prstGeom prst="ellipse">
            <a:avLst/>
          </a:prstGeom>
          <a:solidFill>
            <a:schemeClr val="tx1">
              <a:alpha val="28000"/>
            </a:schemeClr>
          </a:solidFill>
          <a:ln>
            <a:noFill/>
          </a:ln>
          <a:effectLst/>
        </p:spPr>
        <p:txBody>
          <a:bodyPr rtlCol="0" anchor="ctr"/>
          <a:lstStyle/>
          <a:p>
            <a:pPr algn="ctr"/>
          </a:p>
        </p:txBody>
      </p:sp>
      <p:sp>
        <p:nvSpPr>
          <p:cNvPr id="7" name="TextBox 6"/>
          <p:cNvSpPr txBox="1"/>
          <p:nvPr/>
        </p:nvSpPr>
        <p:spPr>
          <a:xfrm>
            <a:off x="6617970" y="4232910"/>
            <a:ext cx="4716780" cy="228600"/>
          </a:xfrm>
          <a:prstGeom prst="rect">
            <a:avLst/>
          </a:prstGeom>
          <a:noFill/>
        </p:spPr>
        <p:txBody>
          <a:bodyPr wrap="square" lIns="0" rIns="0" tIns="0" bIns="0" anchor="t">
            <a:spAutoFit/>
          </a:bodyPr>
          <a:lstStyle/>
          <a:p>
            <a:pPr algn="ctr">
              <a:lnSpc>
                <a:spcPct val="115000"/>
              </a:lnSpc>
            </a:pPr>
            <a:r>
              <a:rPr sz="1100" b="0" i="0">
                <a:solidFill>
                  <a:schemeClr val="tx1"/>
                </a:solidFill>
                <a:latin typeface="+mn-lt"/>
                <a:cs typeface="+mn-cs"/>
              </a:rPr>
              <a:t>चित्र</a:t>
            </a:r>
          </a:p>
        </p:txBody>
      </p:sp>
      <p:sp>
        <p:nvSpPr>
          <p:cNvPr id="8" name="TextBox 7"/>
          <p:cNvSpPr txBox="1"/>
          <p:nvPr/>
        </p:nvSpPr>
        <p:spPr>
          <a:xfrm>
            <a:off x="762000" y="1924050"/>
            <a:ext cx="5341620" cy="1664208"/>
          </a:xfrm>
          <a:prstGeom prst="rect">
            <a:avLst/>
          </a:prstGeom>
          <a:noFill/>
        </p:spPr>
        <p:txBody>
          <a:bodyPr wrap="square" lIns="0" rIns="0" tIns="0" bIns="0" anchor="t">
            <a:normAutofit/>
          </a:bodyPr>
          <a:lstStyle/>
          <a:p>
            <a:pPr algn="l">
              <a:lnSpc>
                <a:spcPct val="115000"/>
              </a:lnSpc>
            </a:pPr>
            <a:r>
              <a:rPr sz="3200" b="1" i="0">
                <a:solidFill>
                  <a:schemeClr val="tx1"/>
                </a:solidFill>
                <a:latin typeface="+mj-lt"/>
                <a:cs typeface="+mj-cs"/>
              </a:rPr>
              <a:t>जब हवा, पानी या मिट्टी में हानिकारक पदार्थ मिल जाते हैं, तो उसे प्रदूषण कहते हैं।</a:t>
            </a:r>
          </a:p>
        </p:txBody>
      </p:sp>
      <p:sp>
        <p:nvSpPr>
          <p:cNvPr id="9" name="TextBox 8"/>
          <p:cNvSpPr txBox="1"/>
          <p:nvPr/>
        </p:nvSpPr>
        <p:spPr>
          <a:xfrm>
            <a:off x="762000" y="3708654"/>
            <a:ext cx="5341620" cy="2139696"/>
          </a:xfrm>
          <a:prstGeom prst="rect">
            <a:avLst/>
          </a:prstGeom>
          <a:noFill/>
        </p:spPr>
        <p:txBody>
          <a:bodyPr wrap="square" lIns="0" rIns="0" tIns="0" bIns="0" anchor="t">
            <a:normAutofit/>
          </a:bodyPr>
          <a:lstStyle/>
          <a:p>
            <a:pPr algn="l">
              <a:lnSpc>
                <a:spcPct val="140000"/>
              </a:lnSpc>
            </a:pPr>
            <a:r>
              <a:rPr sz="1900" b="0" i="0">
                <a:solidFill>
                  <a:schemeClr val="tx2"/>
                </a:solidFill>
                <a:latin typeface="+mn-lt"/>
                <a:cs typeface="+mn-cs"/>
              </a:rPr>
              <a:t>वाहनों का धुआँ, कारखानों का कचरा और प्लास्टिक प्रदूषण के बड़े कारण हैं। इसका असर हमारे स्वास्थ्य और प्रकृति दोनों पर पड़ता है।</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प्रदूषण क्या है?</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TextBox 3"/>
          <p:cNvSpPr txBox="1"/>
          <p:nvPr/>
        </p:nvSpPr>
        <p:spPr>
          <a:xfrm>
            <a:off x="7620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4</a:t>
            </a:r>
          </a:p>
        </p:txBody>
      </p:sp>
      <p:sp>
        <p:nvSpPr>
          <p:cNvPr id="5" name="TextBox 4"/>
          <p:cNvSpPr txBox="1"/>
          <p:nvPr/>
        </p:nvSpPr>
        <p:spPr>
          <a:xfrm>
            <a:off x="7620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मुख्य प्रकार के प्रदूषण</a:t>
            </a:r>
          </a:p>
        </p:txBody>
      </p:sp>
      <p:cxnSp>
        <p:nvCxnSpPr>
          <p:cNvPr id="6" name="Connector 5"/>
          <p:cNvCxnSpPr/>
          <p:nvPr/>
        </p:nvCxnSpPr>
        <p:spPr>
          <a:xfrm>
            <a:off x="4318000" y="2171700"/>
            <a:ext cx="0" cy="2170938"/>
          </a:xfrm>
          <a:prstGeom prst="line">
            <a:avLst/>
          </a:prstGeom>
          <a:ln w="12700">
            <a:solidFill>
              <a:schemeClr val="accent6"/>
            </a:solidFill>
          </a:ln>
        </p:spPr>
      </p:cxnSp>
      <p:sp>
        <p:nvSpPr>
          <p:cNvPr id="7" name="TextBox 6"/>
          <p:cNvSpPr txBox="1"/>
          <p:nvPr/>
        </p:nvSpPr>
        <p:spPr>
          <a:xfrm>
            <a:off x="45466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PM2.5</a:t>
            </a:r>
          </a:p>
        </p:txBody>
      </p:sp>
      <p:sp>
        <p:nvSpPr>
          <p:cNvPr id="8" name="TextBox 7"/>
          <p:cNvSpPr txBox="1"/>
          <p:nvPr/>
        </p:nvSpPr>
        <p:spPr>
          <a:xfrm>
            <a:off x="45466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सबसे हानिकारक कण</a:t>
            </a:r>
          </a:p>
        </p:txBody>
      </p:sp>
      <p:cxnSp>
        <p:nvCxnSpPr>
          <p:cNvPr id="9" name="Connector 8"/>
          <p:cNvCxnSpPr/>
          <p:nvPr/>
        </p:nvCxnSpPr>
        <p:spPr>
          <a:xfrm>
            <a:off x="7874000" y="2171700"/>
            <a:ext cx="0" cy="2170938"/>
          </a:xfrm>
          <a:prstGeom prst="line">
            <a:avLst/>
          </a:prstGeom>
          <a:ln w="12700">
            <a:solidFill>
              <a:schemeClr val="accent6"/>
            </a:solidFill>
          </a:ln>
        </p:spPr>
      </p:cxnSp>
      <p:sp>
        <p:nvSpPr>
          <p:cNvPr id="10" name="TextBox 9"/>
          <p:cNvSpPr txBox="1"/>
          <p:nvPr/>
        </p:nvSpPr>
        <p:spPr>
          <a:xfrm>
            <a:off x="8102600" y="2266950"/>
            <a:ext cx="3175000" cy="1333500"/>
          </a:xfrm>
          <a:prstGeom prst="rect">
            <a:avLst/>
          </a:prstGeom>
          <a:noFill/>
        </p:spPr>
        <p:txBody>
          <a:bodyPr wrap="square" lIns="0" rIns="0" tIns="0" bIns="0" anchor="t">
            <a:normAutofit/>
          </a:bodyPr>
          <a:lstStyle/>
          <a:p>
            <a:pPr algn="l">
              <a:lnSpc>
                <a:spcPct val="115000"/>
              </a:lnSpc>
            </a:pPr>
            <a:r>
              <a:rPr sz="7200" b="1" i="0">
                <a:solidFill>
                  <a:schemeClr val="accent1"/>
                </a:solidFill>
                <a:latin typeface="+mj-lt"/>
                <a:cs typeface="+mj-cs"/>
              </a:rPr>
              <a:t>5 जून</a:t>
            </a:r>
          </a:p>
        </p:txBody>
      </p:sp>
      <p:sp>
        <p:nvSpPr>
          <p:cNvPr id="11" name="TextBox 10"/>
          <p:cNvSpPr txBox="1"/>
          <p:nvPr/>
        </p:nvSpPr>
        <p:spPr>
          <a:xfrm>
            <a:off x="8102600" y="3695700"/>
            <a:ext cx="3098800" cy="1047750"/>
          </a:xfrm>
          <a:prstGeom prst="rect">
            <a:avLst/>
          </a:prstGeom>
          <a:noFill/>
        </p:spPr>
        <p:txBody>
          <a:bodyPr wrap="square" lIns="0" rIns="0" tIns="0" bIns="0" anchor="t">
            <a:normAutofit/>
          </a:bodyPr>
          <a:lstStyle/>
          <a:p>
            <a:pPr algn="l">
              <a:lnSpc>
                <a:spcPct val="130000"/>
              </a:lnSpc>
            </a:pPr>
            <a:r>
              <a:rPr sz="2000" b="0" i="0">
                <a:solidFill>
                  <a:schemeClr val="tx2"/>
                </a:solidFill>
                <a:latin typeface="+mn-lt"/>
                <a:cs typeface="+mn-cs"/>
              </a:rPr>
              <a:t>विश्व पर्यावरण दिवस</a:t>
            </a:r>
          </a:p>
        </p:txBody>
      </p:sp>
      <p:sp>
        <p:nvSpPr>
          <p:cNvPr id="12" name="TextBox 11"/>
          <p:cNvSpPr txBox="1"/>
          <p:nvPr/>
        </p:nvSpPr>
        <p:spPr>
          <a:xfrm>
            <a:off x="762000" y="5372100"/>
            <a:ext cx="10668000" cy="381000"/>
          </a:xfrm>
          <a:prstGeom prst="rect">
            <a:avLst/>
          </a:prstGeom>
          <a:noFill/>
        </p:spPr>
        <p:txBody>
          <a:bodyPr wrap="square" lIns="0" rIns="0" tIns="0" bIns="0" anchor="t">
            <a:normAutofit/>
          </a:bodyPr>
          <a:lstStyle/>
          <a:p>
            <a:pPr algn="l">
              <a:lnSpc>
                <a:spcPct val="115000"/>
              </a:lnSpc>
            </a:pPr>
            <a:r>
              <a:rPr sz="1200" b="0" i="1">
                <a:solidFill>
                  <a:schemeClr val="tx2"/>
                </a:solidFill>
                <a:latin typeface="+mn-lt"/>
                <a:cs typeface="+mn-cs"/>
              </a:rPr>
              <a:t>उदाहरण के लिए आँकड़े (सैंपल डेटा)।</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मुख्य तथ्य</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Rectangle 3"/>
          <p:cNvSpPr/>
          <p:nvPr/>
        </p:nvSpPr>
        <p:spPr>
          <a:xfrm>
            <a:off x="762000" y="1939290"/>
            <a:ext cx="3378200" cy="3810000"/>
          </a:xfrm>
          <a:prstGeom prst="rect">
            <a:avLst/>
          </a:prstGeom>
          <a:solidFill>
            <a:schemeClr val="bg2"/>
          </a:solidFill>
          <a:ln>
            <a:noFill/>
          </a:ln>
          <a:effectLst/>
        </p:spPr>
        <p:txBody>
          <a:bodyPr rtlCol="0" anchor="ctr"/>
          <a:lstStyle/>
          <a:p>
            <a:pPr algn="ctr"/>
          </a:p>
        </p:txBody>
      </p:sp>
      <p:sp>
        <p:nvSpPr>
          <p:cNvPr id="5" name="Rectangle 4"/>
          <p:cNvSpPr/>
          <p:nvPr/>
        </p:nvSpPr>
        <p:spPr>
          <a:xfrm>
            <a:off x="762000" y="1939290"/>
            <a:ext cx="47625" cy="3810000"/>
          </a:xfrm>
          <a:prstGeom prst="rect">
            <a:avLst/>
          </a:prstGeom>
          <a:solidFill>
            <a:schemeClr val="accent1"/>
          </a:solidFill>
          <a:ln>
            <a:noFill/>
          </a:ln>
          <a:effectLst/>
        </p:spPr>
        <p:txBody>
          <a:bodyPr rtlCol="0" anchor="ctr"/>
          <a:lstStyle/>
          <a:p>
            <a:pPr algn="ctr"/>
          </a:p>
        </p:txBody>
      </p:sp>
      <p:sp>
        <p:nvSpPr>
          <p:cNvPr id="6" name="Oval 5"/>
          <p:cNvSpPr/>
          <p:nvPr/>
        </p:nvSpPr>
        <p:spPr>
          <a:xfrm>
            <a:off x="1028700" y="2205990"/>
            <a:ext cx="533400" cy="533400"/>
          </a:xfrm>
          <a:prstGeom prst="ellipse">
            <a:avLst/>
          </a:prstGeom>
          <a:solidFill>
            <a:schemeClr val="accent1"/>
          </a:solidFill>
          <a:ln>
            <a:noFill/>
          </a:ln>
          <a:effectLst/>
        </p:spPr>
        <p:txBody>
          <a:bodyPr rtlCol="0" anchor="ctr"/>
          <a:lstStyle/>
          <a:p>
            <a:pPr algn="ctr"/>
          </a:p>
        </p:txBody>
      </p:sp>
      <p:sp>
        <p:nvSpPr>
          <p:cNvPr id="7" name="TextBox 6"/>
          <p:cNvSpPr txBox="1"/>
          <p:nvPr/>
        </p:nvSpPr>
        <p:spPr>
          <a:xfrm>
            <a:off x="10287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01</a:t>
            </a:r>
          </a:p>
        </p:txBody>
      </p:sp>
      <p:sp>
        <p:nvSpPr>
          <p:cNvPr id="8" name="TextBox 7"/>
          <p:cNvSpPr txBox="1"/>
          <p:nvPr/>
        </p:nvSpPr>
        <p:spPr>
          <a:xfrm>
            <a:off x="10287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वायु प्रदूषण</a:t>
            </a:r>
          </a:p>
        </p:txBody>
      </p:sp>
      <p:sp>
        <p:nvSpPr>
          <p:cNvPr id="9" name="TextBox 8"/>
          <p:cNvSpPr txBox="1"/>
          <p:nvPr/>
        </p:nvSpPr>
        <p:spPr>
          <a:xfrm>
            <a:off x="10287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धुआँ और धूल हवा को ज़हरीला बनाते हैं।</a:t>
            </a:r>
          </a:p>
        </p:txBody>
      </p:sp>
      <p:sp>
        <p:nvSpPr>
          <p:cNvPr id="10" name="Rectangle 9"/>
          <p:cNvSpPr/>
          <p:nvPr/>
        </p:nvSpPr>
        <p:spPr>
          <a:xfrm>
            <a:off x="4406900" y="1939290"/>
            <a:ext cx="3378200" cy="3810000"/>
          </a:xfrm>
          <a:prstGeom prst="rect">
            <a:avLst/>
          </a:prstGeom>
          <a:solidFill>
            <a:schemeClr val="bg2"/>
          </a:solidFill>
          <a:ln>
            <a:noFill/>
          </a:ln>
          <a:effectLst/>
        </p:spPr>
        <p:txBody>
          <a:bodyPr rtlCol="0" anchor="ctr"/>
          <a:lstStyle/>
          <a:p>
            <a:pPr algn="ctr"/>
          </a:p>
        </p:txBody>
      </p:sp>
      <p:sp>
        <p:nvSpPr>
          <p:cNvPr id="11" name="Rectangle 10"/>
          <p:cNvSpPr/>
          <p:nvPr/>
        </p:nvSpPr>
        <p:spPr>
          <a:xfrm>
            <a:off x="4406900" y="1939290"/>
            <a:ext cx="47625" cy="3810000"/>
          </a:xfrm>
          <a:prstGeom prst="rect">
            <a:avLst/>
          </a:prstGeom>
          <a:solidFill>
            <a:schemeClr val="accent2"/>
          </a:solidFill>
          <a:ln>
            <a:noFill/>
          </a:ln>
          <a:effectLst/>
        </p:spPr>
        <p:txBody>
          <a:bodyPr rtlCol="0" anchor="ctr"/>
          <a:lstStyle/>
          <a:p>
            <a:pPr algn="ctr"/>
          </a:p>
        </p:txBody>
      </p:sp>
      <p:sp>
        <p:nvSpPr>
          <p:cNvPr id="12" name="Oval 11"/>
          <p:cNvSpPr/>
          <p:nvPr/>
        </p:nvSpPr>
        <p:spPr>
          <a:xfrm>
            <a:off x="4673600" y="2205990"/>
            <a:ext cx="533400" cy="533400"/>
          </a:xfrm>
          <a:prstGeom prst="ellipse">
            <a:avLst/>
          </a:prstGeom>
          <a:solidFill>
            <a:schemeClr val="accent1"/>
          </a:solidFill>
          <a:ln>
            <a:noFill/>
          </a:ln>
          <a:effectLst/>
        </p:spPr>
        <p:txBody>
          <a:bodyPr rtlCol="0" anchor="ctr"/>
          <a:lstStyle/>
          <a:p>
            <a:pPr algn="ctr"/>
          </a:p>
        </p:txBody>
      </p:sp>
      <p:sp>
        <p:nvSpPr>
          <p:cNvPr id="13" name="TextBox 12"/>
          <p:cNvSpPr txBox="1"/>
          <p:nvPr/>
        </p:nvSpPr>
        <p:spPr>
          <a:xfrm>
            <a:off x="46736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02</a:t>
            </a:r>
          </a:p>
        </p:txBody>
      </p:sp>
      <p:sp>
        <p:nvSpPr>
          <p:cNvPr id="14" name="TextBox 13"/>
          <p:cNvSpPr txBox="1"/>
          <p:nvPr/>
        </p:nvSpPr>
        <p:spPr>
          <a:xfrm>
            <a:off x="46736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जल प्रदूषण</a:t>
            </a:r>
          </a:p>
        </p:txBody>
      </p:sp>
      <p:sp>
        <p:nvSpPr>
          <p:cNvPr id="15" name="TextBox 14"/>
          <p:cNvSpPr txBox="1"/>
          <p:nvPr/>
        </p:nvSpPr>
        <p:spPr>
          <a:xfrm>
            <a:off x="46736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नदियों में कचरा और रसायन।</a:t>
            </a:r>
          </a:p>
        </p:txBody>
      </p:sp>
      <p:sp>
        <p:nvSpPr>
          <p:cNvPr id="16" name="Rectangle 15"/>
          <p:cNvSpPr/>
          <p:nvPr/>
        </p:nvSpPr>
        <p:spPr>
          <a:xfrm>
            <a:off x="8051800" y="1939290"/>
            <a:ext cx="3378200" cy="3810000"/>
          </a:xfrm>
          <a:prstGeom prst="rect">
            <a:avLst/>
          </a:prstGeom>
          <a:solidFill>
            <a:schemeClr val="bg2"/>
          </a:solidFill>
          <a:ln>
            <a:noFill/>
          </a:ln>
          <a:effectLst/>
        </p:spPr>
        <p:txBody>
          <a:bodyPr rtlCol="0" anchor="ctr"/>
          <a:lstStyle/>
          <a:p>
            <a:pPr algn="ctr"/>
          </a:p>
        </p:txBody>
      </p:sp>
      <p:sp>
        <p:nvSpPr>
          <p:cNvPr id="17" name="Rectangle 16"/>
          <p:cNvSpPr/>
          <p:nvPr/>
        </p:nvSpPr>
        <p:spPr>
          <a:xfrm>
            <a:off x="8051800" y="1939290"/>
            <a:ext cx="47625" cy="3810000"/>
          </a:xfrm>
          <a:prstGeom prst="rect">
            <a:avLst/>
          </a:prstGeom>
          <a:solidFill>
            <a:schemeClr val="accent3"/>
          </a:solidFill>
          <a:ln>
            <a:noFill/>
          </a:ln>
          <a:effectLst/>
        </p:spPr>
        <p:txBody>
          <a:bodyPr rtlCol="0" anchor="ctr"/>
          <a:lstStyle/>
          <a:p>
            <a:pPr algn="ctr"/>
          </a:p>
        </p:txBody>
      </p:sp>
      <p:sp>
        <p:nvSpPr>
          <p:cNvPr id="18" name="Oval 17"/>
          <p:cNvSpPr/>
          <p:nvPr/>
        </p:nvSpPr>
        <p:spPr>
          <a:xfrm>
            <a:off x="8318500" y="2205990"/>
            <a:ext cx="533400" cy="533400"/>
          </a:xfrm>
          <a:prstGeom prst="ellipse">
            <a:avLst/>
          </a:prstGeom>
          <a:solidFill>
            <a:schemeClr val="accent1"/>
          </a:solidFill>
          <a:ln>
            <a:noFill/>
          </a:ln>
          <a:effectLst/>
        </p:spPr>
        <p:txBody>
          <a:bodyPr rtlCol="0" anchor="ctr"/>
          <a:lstStyle/>
          <a:p>
            <a:pPr algn="ctr"/>
          </a:p>
        </p:txBody>
      </p:sp>
      <p:sp>
        <p:nvSpPr>
          <p:cNvPr id="19" name="TextBox 18"/>
          <p:cNvSpPr txBox="1"/>
          <p:nvPr/>
        </p:nvSpPr>
        <p:spPr>
          <a:xfrm>
            <a:off x="8318500" y="2205990"/>
            <a:ext cx="533400" cy="533400"/>
          </a:xfrm>
          <a:prstGeom prst="rect">
            <a:avLst/>
          </a:prstGeom>
          <a:noFill/>
        </p:spPr>
        <p:txBody>
          <a:bodyPr wrap="square" lIns="0" rIns="0" tIns="0" bIns="0" anchor="ctr">
            <a:spAutoFit/>
          </a:bodyPr>
          <a:lstStyle/>
          <a:p>
            <a:pPr algn="ctr">
              <a:lnSpc>
                <a:spcPct val="115000"/>
              </a:lnSpc>
            </a:pPr>
            <a:r>
              <a:rPr sz="1792" b="1" i="0">
                <a:solidFill>
                  <a:schemeClr val="bg1"/>
                </a:solidFill>
                <a:latin typeface="+mj-lt"/>
                <a:cs typeface="+mj-cs"/>
              </a:rPr>
              <a:t>03</a:t>
            </a:r>
          </a:p>
        </p:txBody>
      </p:sp>
      <p:sp>
        <p:nvSpPr>
          <p:cNvPr id="20" name="TextBox 19"/>
          <p:cNvSpPr txBox="1"/>
          <p:nvPr/>
        </p:nvSpPr>
        <p:spPr>
          <a:xfrm>
            <a:off x="8318500" y="3025140"/>
            <a:ext cx="28448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ध्वनि प्रदूषण</a:t>
            </a:r>
          </a:p>
        </p:txBody>
      </p:sp>
      <p:sp>
        <p:nvSpPr>
          <p:cNvPr id="21" name="TextBox 20"/>
          <p:cNvSpPr txBox="1"/>
          <p:nvPr/>
        </p:nvSpPr>
        <p:spPr>
          <a:xfrm>
            <a:off x="8318500" y="3787140"/>
            <a:ext cx="2844800" cy="16954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तेज़ शोर से तनाव और बहरापन।</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प्रदूषण के प्रकार</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Oval 3"/>
          <p:cNvSpPr/>
          <p:nvPr/>
        </p:nvSpPr>
        <p:spPr>
          <a:xfrm>
            <a:off x="1476375" y="1981200"/>
            <a:ext cx="1238250" cy="1238250"/>
          </a:xfrm>
          <a:prstGeom prst="ellipse">
            <a:avLst/>
          </a:prstGeom>
          <a:solidFill>
            <a:schemeClr val="accent1"/>
          </a:solidFill>
          <a:ln>
            <a:noFill/>
          </a:ln>
          <a:effectLst/>
        </p:spPr>
        <p:txBody>
          <a:bodyPr rtlCol="0" anchor="ctr"/>
          <a:lstStyle/>
          <a:p>
            <a:pPr algn="ctr"/>
          </a:p>
        </p:txBody>
      </p:sp>
      <p:sp>
        <p:nvSpPr>
          <p:cNvPr id="5" name="TextBox 4"/>
          <p:cNvSpPr txBox="1"/>
          <p:nvPr/>
        </p:nvSpPr>
        <p:spPr>
          <a:xfrm>
            <a:off x="1476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bg1"/>
                </a:solidFill>
                <a:latin typeface="+mj-lt"/>
                <a:cs typeface="+mj-cs"/>
              </a:rPr>
              <a:t>01</a:t>
            </a:r>
          </a:p>
        </p:txBody>
      </p:sp>
      <p:cxnSp>
        <p:nvCxnSpPr>
          <p:cNvPr id="6" name="Connector 5"/>
          <p:cNvCxnSpPr/>
          <p:nvPr/>
        </p:nvCxnSpPr>
        <p:spPr>
          <a:xfrm>
            <a:off x="2790825" y="2600325"/>
            <a:ext cx="1276350" cy="0"/>
          </a:xfrm>
          <a:prstGeom prst="line">
            <a:avLst/>
          </a:prstGeom>
          <a:ln w="19050">
            <a:solidFill>
              <a:schemeClr val="accent6"/>
            </a:solidFill>
            <a:prstDash val="dash"/>
          </a:ln>
        </p:spPr>
      </p:cxnSp>
      <p:sp>
        <p:nvSpPr>
          <p:cNvPr id="7" name="TextBox 6"/>
          <p:cNvSpPr txBox="1"/>
          <p:nvPr/>
        </p:nvSpPr>
        <p:spPr>
          <a:xfrm>
            <a:off x="857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कम करें</a:t>
            </a:r>
          </a:p>
        </p:txBody>
      </p:sp>
      <p:sp>
        <p:nvSpPr>
          <p:cNvPr id="8" name="TextBox 7"/>
          <p:cNvSpPr txBox="1"/>
          <p:nvPr/>
        </p:nvSpPr>
        <p:spPr>
          <a:xfrm>
            <a:off x="895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प्लास्टिक का प्रयोग</a:t>
            </a:r>
          </a:p>
        </p:txBody>
      </p:sp>
      <p:sp>
        <p:nvSpPr>
          <p:cNvPr id="9" name="Oval 8"/>
          <p:cNvSpPr/>
          <p:nvPr/>
        </p:nvSpPr>
        <p:spPr>
          <a:xfrm>
            <a:off x="4143375" y="1981200"/>
            <a:ext cx="1238250" cy="1238250"/>
          </a:xfrm>
          <a:prstGeom prst="ellipse">
            <a:avLst/>
          </a:prstGeom>
          <a:solidFill>
            <a:schemeClr val="accent5"/>
          </a:solidFill>
          <a:ln>
            <a:noFill/>
          </a:ln>
          <a:effectLst/>
        </p:spPr>
        <p:txBody>
          <a:bodyPr rtlCol="0" anchor="ctr"/>
          <a:lstStyle/>
          <a:p>
            <a:pPr algn="ctr"/>
          </a:p>
        </p:txBody>
      </p:sp>
      <p:sp>
        <p:nvSpPr>
          <p:cNvPr id="10" name="TextBox 9"/>
          <p:cNvSpPr txBox="1"/>
          <p:nvPr/>
        </p:nvSpPr>
        <p:spPr>
          <a:xfrm>
            <a:off x="4143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tx1"/>
                </a:solidFill>
                <a:latin typeface="+mj-lt"/>
                <a:cs typeface="+mj-cs"/>
              </a:rPr>
              <a:t>02</a:t>
            </a:r>
          </a:p>
        </p:txBody>
      </p:sp>
      <p:cxnSp>
        <p:nvCxnSpPr>
          <p:cNvPr id="11" name="Connector 10"/>
          <p:cNvCxnSpPr/>
          <p:nvPr/>
        </p:nvCxnSpPr>
        <p:spPr>
          <a:xfrm>
            <a:off x="5457825" y="2600325"/>
            <a:ext cx="1276350" cy="0"/>
          </a:xfrm>
          <a:prstGeom prst="line">
            <a:avLst/>
          </a:prstGeom>
          <a:ln w="19050">
            <a:solidFill>
              <a:schemeClr val="accent6"/>
            </a:solidFill>
            <a:prstDash val="dash"/>
          </a:ln>
        </p:spPr>
      </p:cxnSp>
      <p:sp>
        <p:nvSpPr>
          <p:cNvPr id="12" name="TextBox 11"/>
          <p:cNvSpPr txBox="1"/>
          <p:nvPr/>
        </p:nvSpPr>
        <p:spPr>
          <a:xfrm>
            <a:off x="3524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दोबारा उपयोग</a:t>
            </a:r>
          </a:p>
        </p:txBody>
      </p:sp>
      <p:sp>
        <p:nvSpPr>
          <p:cNvPr id="13" name="TextBox 12"/>
          <p:cNvSpPr txBox="1"/>
          <p:nvPr/>
        </p:nvSpPr>
        <p:spPr>
          <a:xfrm>
            <a:off x="3562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थैले और बोतलें</a:t>
            </a:r>
          </a:p>
        </p:txBody>
      </p:sp>
      <p:sp>
        <p:nvSpPr>
          <p:cNvPr id="14" name="Oval 13"/>
          <p:cNvSpPr/>
          <p:nvPr/>
        </p:nvSpPr>
        <p:spPr>
          <a:xfrm>
            <a:off x="6810375" y="1981200"/>
            <a:ext cx="1238250" cy="1238250"/>
          </a:xfrm>
          <a:prstGeom prst="ellipse">
            <a:avLst/>
          </a:prstGeom>
          <a:solidFill>
            <a:schemeClr val="accent1"/>
          </a:solidFill>
          <a:ln>
            <a:noFill/>
          </a:ln>
          <a:effectLst/>
        </p:spPr>
        <p:txBody>
          <a:bodyPr rtlCol="0" anchor="ctr"/>
          <a:lstStyle/>
          <a:p>
            <a:pPr algn="ctr"/>
          </a:p>
        </p:txBody>
      </p:sp>
      <p:sp>
        <p:nvSpPr>
          <p:cNvPr id="15" name="TextBox 14"/>
          <p:cNvSpPr txBox="1"/>
          <p:nvPr/>
        </p:nvSpPr>
        <p:spPr>
          <a:xfrm>
            <a:off x="6810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bg1"/>
                </a:solidFill>
                <a:latin typeface="+mj-lt"/>
                <a:cs typeface="+mj-cs"/>
              </a:rPr>
              <a:t>03</a:t>
            </a:r>
          </a:p>
        </p:txBody>
      </p:sp>
      <p:cxnSp>
        <p:nvCxnSpPr>
          <p:cNvPr id="16" name="Connector 15"/>
          <p:cNvCxnSpPr/>
          <p:nvPr/>
        </p:nvCxnSpPr>
        <p:spPr>
          <a:xfrm>
            <a:off x="8124825" y="2600325"/>
            <a:ext cx="1276350" cy="0"/>
          </a:xfrm>
          <a:prstGeom prst="line">
            <a:avLst/>
          </a:prstGeom>
          <a:ln w="19050">
            <a:solidFill>
              <a:schemeClr val="accent6"/>
            </a:solidFill>
            <a:prstDash val="dash"/>
          </a:ln>
        </p:spPr>
      </p:cxnSp>
      <p:sp>
        <p:nvSpPr>
          <p:cNvPr id="17" name="TextBox 16"/>
          <p:cNvSpPr txBox="1"/>
          <p:nvPr/>
        </p:nvSpPr>
        <p:spPr>
          <a:xfrm>
            <a:off x="6191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पुनर्चक्रण</a:t>
            </a:r>
          </a:p>
        </p:txBody>
      </p:sp>
      <p:sp>
        <p:nvSpPr>
          <p:cNvPr id="18" name="TextBox 17"/>
          <p:cNvSpPr txBox="1"/>
          <p:nvPr/>
        </p:nvSpPr>
        <p:spPr>
          <a:xfrm>
            <a:off x="6229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कागज़ और धातु</a:t>
            </a:r>
          </a:p>
        </p:txBody>
      </p:sp>
      <p:sp>
        <p:nvSpPr>
          <p:cNvPr id="19" name="Oval 18"/>
          <p:cNvSpPr/>
          <p:nvPr/>
        </p:nvSpPr>
        <p:spPr>
          <a:xfrm>
            <a:off x="9477375" y="1981200"/>
            <a:ext cx="1238250" cy="1238250"/>
          </a:xfrm>
          <a:prstGeom prst="ellipse">
            <a:avLst/>
          </a:prstGeom>
          <a:solidFill>
            <a:schemeClr val="accent5"/>
          </a:solidFill>
          <a:ln>
            <a:noFill/>
          </a:ln>
          <a:effectLst/>
        </p:spPr>
        <p:txBody>
          <a:bodyPr rtlCol="0" anchor="ctr"/>
          <a:lstStyle/>
          <a:p>
            <a:pPr algn="ctr"/>
          </a:p>
        </p:txBody>
      </p:sp>
      <p:sp>
        <p:nvSpPr>
          <p:cNvPr id="20" name="TextBox 19"/>
          <p:cNvSpPr txBox="1"/>
          <p:nvPr/>
        </p:nvSpPr>
        <p:spPr>
          <a:xfrm>
            <a:off x="9477375" y="1981200"/>
            <a:ext cx="1238250" cy="1238250"/>
          </a:xfrm>
          <a:prstGeom prst="rect">
            <a:avLst/>
          </a:prstGeom>
          <a:noFill/>
        </p:spPr>
        <p:txBody>
          <a:bodyPr wrap="square" lIns="0" rIns="0" tIns="0" bIns="0" anchor="ctr">
            <a:spAutoFit/>
          </a:bodyPr>
          <a:lstStyle/>
          <a:p>
            <a:pPr algn="ctr">
              <a:lnSpc>
                <a:spcPct val="115000"/>
              </a:lnSpc>
            </a:pPr>
            <a:r>
              <a:rPr sz="3640" b="1" i="0">
                <a:solidFill>
                  <a:schemeClr val="tx1"/>
                </a:solidFill>
                <a:latin typeface="+mj-lt"/>
                <a:cs typeface="+mj-cs"/>
              </a:rPr>
              <a:t>04</a:t>
            </a:r>
          </a:p>
        </p:txBody>
      </p:sp>
      <p:sp>
        <p:nvSpPr>
          <p:cNvPr id="21" name="TextBox 20"/>
          <p:cNvSpPr txBox="1"/>
          <p:nvPr/>
        </p:nvSpPr>
        <p:spPr>
          <a:xfrm>
            <a:off x="8858250" y="3409950"/>
            <a:ext cx="2476500" cy="419100"/>
          </a:xfrm>
          <a:prstGeom prst="rect">
            <a:avLst/>
          </a:prstGeom>
          <a:noFill/>
        </p:spPr>
        <p:txBody>
          <a:bodyPr wrap="square" lIns="0" rIns="0" tIns="0" bIns="0" anchor="t">
            <a:normAutofit/>
          </a:bodyPr>
          <a:lstStyle/>
          <a:p>
            <a:pPr algn="ctr">
              <a:lnSpc>
                <a:spcPct val="115000"/>
              </a:lnSpc>
            </a:pPr>
            <a:r>
              <a:rPr sz="2200" b="1" i="0">
                <a:solidFill>
                  <a:schemeClr val="tx1"/>
                </a:solidFill>
                <a:latin typeface="+mj-lt"/>
                <a:cs typeface="+mj-cs"/>
              </a:rPr>
              <a:t>पौधे लगाएँ</a:t>
            </a:r>
          </a:p>
        </p:txBody>
      </p:sp>
      <p:sp>
        <p:nvSpPr>
          <p:cNvPr id="22" name="TextBox 21"/>
          <p:cNvSpPr txBox="1"/>
          <p:nvPr/>
        </p:nvSpPr>
        <p:spPr>
          <a:xfrm>
            <a:off x="8896350" y="3886200"/>
            <a:ext cx="2400300" cy="1866900"/>
          </a:xfrm>
          <a:prstGeom prst="rect">
            <a:avLst/>
          </a:prstGeom>
          <a:noFill/>
        </p:spPr>
        <p:txBody>
          <a:bodyPr wrap="square" lIns="0" rIns="0" tIns="0" bIns="0" anchor="t">
            <a:normAutofit/>
          </a:bodyPr>
          <a:lstStyle/>
          <a:p>
            <a:pPr algn="ctr">
              <a:lnSpc>
                <a:spcPct val="130000"/>
              </a:lnSpc>
            </a:pPr>
            <a:r>
              <a:rPr sz="1600" b="0" i="0">
                <a:solidFill>
                  <a:schemeClr val="tx2"/>
                </a:solidFill>
                <a:latin typeface="+mn-lt"/>
                <a:cs typeface="+mn-cs"/>
              </a:rPr>
              <a:t>हर साल एक पेड़</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हम कैसे मदद करें</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4" name="Connector 3"/>
          <p:cNvCxnSpPr/>
          <p:nvPr/>
        </p:nvCxnSpPr>
        <p:spPr>
          <a:xfrm>
            <a:off x="762000" y="1657350"/>
            <a:ext cx="10668000" cy="0"/>
          </a:xfrm>
          <a:prstGeom prst="line">
            <a:avLst/>
          </a:prstGeom>
          <a:ln w="12700">
            <a:solidFill>
              <a:schemeClr val="accent6"/>
            </a:solidFill>
          </a:ln>
        </p:spPr>
      </p:cxnSp>
      <p:sp>
        <p:nvSpPr>
          <p:cNvPr id="5" name="Image placeholder (right-click &gt; Format Shape &gt; Picture fill)"/>
          <p:cNvSpPr/>
          <p:nvPr/>
        </p:nvSpPr>
        <p:spPr>
          <a:xfrm>
            <a:off x="7162800" y="1885950"/>
            <a:ext cx="4267200" cy="3962400"/>
          </a:xfrm>
          <a:prstGeom prst="roundRect">
            <a:avLst>
              <a:gd name="adj" fmla="val 7932"/>
            </a:avLst>
          </a:prstGeom>
          <a:solidFill>
            <a:schemeClr val="bg2"/>
          </a:solidFill>
          <a:ln>
            <a:noFill/>
          </a:ln>
          <a:effectLst/>
        </p:spPr>
        <p:txBody>
          <a:bodyPr rtlCol="0" anchor="ctr"/>
          <a:lstStyle/>
          <a:p>
            <a:pPr algn="ctr"/>
          </a:p>
        </p:txBody>
      </p:sp>
      <p:sp>
        <p:nvSpPr>
          <p:cNvPr id="6" name="Freeform 5"/>
          <p:cNvSpPr/>
          <p:nvPr/>
        </p:nvSpPr>
        <p:spPr>
          <a:xfrm>
            <a:off x="8686800" y="3653790"/>
            <a:ext cx="1219200" cy="487680"/>
          </a:xfrm>
          <a:custGeom>
            <a:avLst/>
            <a:gdLst/>
            <a:ahLst/>
            <a:cxnLst/>
            <a:rect l="l" t="t" r="r" b="b"/>
            <a:pathLst>
              <a:path w="1219200" h="487680">
                <a:moveTo>
                  <a:pt x="0" y="487680"/>
                </a:moveTo>
                <a:lnTo>
                  <a:pt x="457200" y="0"/>
                </a:lnTo>
                <a:lnTo>
                  <a:pt x="731520" y="304800"/>
                </a:lnTo>
                <a:lnTo>
                  <a:pt x="883920" y="152400"/>
                </a:lnTo>
                <a:lnTo>
                  <a:pt x="1219200" y="487680"/>
                </a:lnTo>
                <a:close/>
              </a:path>
            </a:pathLst>
          </a:custGeom>
          <a:solidFill>
            <a:schemeClr val="tx1">
              <a:alpha val="28000"/>
            </a:schemeClr>
          </a:solidFill>
          <a:ln>
            <a:noFill/>
          </a:ln>
          <a:effectLst/>
        </p:spPr>
        <p:txBody>
          <a:bodyPr rtlCol="0" anchor="ctr"/>
          <a:lstStyle/>
          <a:p>
            <a:pPr algn="ctr"/>
          </a:p>
        </p:txBody>
      </p:sp>
      <p:sp>
        <p:nvSpPr>
          <p:cNvPr id="7" name="Oval 6"/>
          <p:cNvSpPr/>
          <p:nvPr/>
        </p:nvSpPr>
        <p:spPr>
          <a:xfrm>
            <a:off x="9509760" y="3409950"/>
            <a:ext cx="231648" cy="231648"/>
          </a:xfrm>
          <a:prstGeom prst="ellipse">
            <a:avLst/>
          </a:prstGeom>
          <a:solidFill>
            <a:schemeClr val="tx1">
              <a:alpha val="28000"/>
            </a:schemeClr>
          </a:solidFill>
          <a:ln>
            <a:noFill/>
          </a:ln>
          <a:effectLst/>
        </p:spPr>
        <p:txBody>
          <a:bodyPr rtlCol="0" anchor="ctr"/>
          <a:lstStyle/>
          <a:p>
            <a:pPr algn="ctr"/>
          </a:p>
        </p:txBody>
      </p:sp>
      <p:sp>
        <p:nvSpPr>
          <p:cNvPr id="8" name="TextBox 7"/>
          <p:cNvSpPr txBox="1"/>
          <p:nvPr/>
        </p:nvSpPr>
        <p:spPr>
          <a:xfrm>
            <a:off x="7258050" y="4232910"/>
            <a:ext cx="4076700" cy="228600"/>
          </a:xfrm>
          <a:prstGeom prst="rect">
            <a:avLst/>
          </a:prstGeom>
          <a:noFill/>
        </p:spPr>
        <p:txBody>
          <a:bodyPr wrap="square" lIns="0" rIns="0" tIns="0" bIns="0" anchor="t">
            <a:spAutoFit/>
          </a:bodyPr>
          <a:lstStyle/>
          <a:p>
            <a:pPr algn="ctr">
              <a:lnSpc>
                <a:spcPct val="115000"/>
              </a:lnSpc>
            </a:pPr>
            <a:r>
              <a:rPr sz="1100" b="0" i="0">
                <a:solidFill>
                  <a:schemeClr val="tx1"/>
                </a:solidFill>
                <a:latin typeface="+mn-lt"/>
                <a:cs typeface="+mn-cs"/>
              </a:rPr>
              <a:t>Image</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प्रभाव</a:t>
            </a:r>
          </a:p>
        </p:txBody>
      </p:sp>
      <p:sp>
        <p:nvSpPr>
          <p:cNvPr id="3" name="Content Placeholder 2"/>
          <p:cNvSpPr>
            <a:spLocks noGrp="1"/>
          </p:cNvSpPr>
          <p:nvPr>
            <p:ph idx="1"/>
          </p:nvPr>
        </p:nvSpPr>
        <p:spPr>
          <a:xfrm>
            <a:off x="762000" y="1943100"/>
            <a:ext cx="5974080" cy="3905250"/>
          </a:xfrm>
        </p:spPr>
        <p:txBody>
          <a:bodyPr wrap="square" lIns="0" rIns="0" tIns="0" bIns="0">
            <a:normAutofit/>
          </a:bodyPr>
          <a:lstStyle/>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साँस और फेफड़ों की बीमारियाँ</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पीने के पानी की कमी</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जलवायु परिवर्तन</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जीव-जंतुओं पर संकट</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3" name="Connector 2"/>
          <p:cNvCxnSpPr/>
          <p:nvPr/>
        </p:nvCxnSpPr>
        <p:spPr>
          <a:xfrm>
            <a:off x="762000" y="1657350"/>
            <a:ext cx="10668000" cy="0"/>
          </a:xfrm>
          <a:prstGeom prst="line">
            <a:avLst/>
          </a:prstGeom>
          <a:ln w="12700">
            <a:solidFill>
              <a:schemeClr val="accent6"/>
            </a:solidFill>
          </a:ln>
        </p:spPr>
      </p:cxnSp>
      <p:sp>
        <p:nvSpPr>
          <p:cNvPr id="4" name="Rounded Rectangle 3"/>
          <p:cNvSpPr/>
          <p:nvPr/>
        </p:nvSpPr>
        <p:spPr>
          <a:xfrm>
            <a:off x="762000" y="1885950"/>
            <a:ext cx="5162550" cy="609600"/>
          </a:xfrm>
          <a:prstGeom prst="roundRect">
            <a:avLst>
              <a:gd name="adj" fmla="val 20625"/>
            </a:avLst>
          </a:prstGeom>
          <a:solidFill>
            <a:schemeClr val="accent1"/>
          </a:solidFill>
          <a:ln>
            <a:noFill/>
          </a:ln>
          <a:effectLst/>
        </p:spPr>
        <p:txBody>
          <a:bodyPr rtlCol="0" anchor="ctr"/>
          <a:lstStyle/>
          <a:p>
            <a:pPr algn="ctr"/>
          </a:p>
        </p:txBody>
      </p:sp>
      <p:sp>
        <p:nvSpPr>
          <p:cNvPr id="5" name="TextBox 4"/>
          <p:cNvSpPr txBox="1"/>
          <p:nvPr/>
        </p:nvSpPr>
        <p:spPr>
          <a:xfrm>
            <a:off x="990600" y="1885950"/>
            <a:ext cx="4705350" cy="609600"/>
          </a:xfrm>
          <a:prstGeom prst="rect">
            <a:avLst/>
          </a:prstGeom>
          <a:noFill/>
        </p:spPr>
        <p:txBody>
          <a:bodyPr wrap="square" lIns="0" rIns="0" tIns="0" bIns="0" anchor="ctr">
            <a:normAutofit/>
          </a:bodyPr>
          <a:lstStyle/>
          <a:p>
            <a:pPr algn="l">
              <a:lnSpc>
                <a:spcPct val="115000"/>
              </a:lnSpc>
            </a:pPr>
            <a:r>
              <a:rPr sz="2400" b="1" i="0">
                <a:solidFill>
                  <a:schemeClr val="bg1"/>
                </a:solidFill>
                <a:latin typeface="+mj-lt"/>
                <a:cs typeface="+mj-cs"/>
              </a:rPr>
              <a:t>कारण</a:t>
            </a:r>
          </a:p>
        </p:txBody>
      </p:sp>
      <p:sp>
        <p:nvSpPr>
          <p:cNvPr id="6" name="TextBox 5"/>
          <p:cNvSpPr txBox="1"/>
          <p:nvPr/>
        </p:nvSpPr>
        <p:spPr>
          <a:xfrm>
            <a:off x="838200" y="2724150"/>
            <a:ext cx="5010150" cy="3048000"/>
          </a:xfrm>
          <a:prstGeom prst="rect">
            <a:avLst/>
          </a:prstGeom>
          <a:noFill/>
        </p:spPr>
        <p:txBody>
          <a:bodyPr wrap="square" lIns="0" rIns="0" tIns="0" bIns="0">
            <a:normAutofit/>
          </a:bodyPr>
          <a:lstStyle/>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वाहनों का धुआँ</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औद्योगिक कचरा</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प्लास्टिक</a:t>
            </a:r>
          </a:p>
        </p:txBody>
      </p:sp>
      <p:sp>
        <p:nvSpPr>
          <p:cNvPr id="7" name="Rounded Rectangle 6"/>
          <p:cNvSpPr/>
          <p:nvPr/>
        </p:nvSpPr>
        <p:spPr>
          <a:xfrm>
            <a:off x="6267450" y="1885950"/>
            <a:ext cx="5162550" cy="609600"/>
          </a:xfrm>
          <a:prstGeom prst="roundRect">
            <a:avLst>
              <a:gd name="adj" fmla="val 20625"/>
            </a:avLst>
          </a:prstGeom>
          <a:solidFill>
            <a:schemeClr val="accent2"/>
          </a:solidFill>
          <a:ln>
            <a:noFill/>
          </a:ln>
          <a:effectLst/>
        </p:spPr>
        <p:txBody>
          <a:bodyPr rtlCol="0" anchor="ctr"/>
          <a:lstStyle/>
          <a:p>
            <a:pPr algn="ctr"/>
          </a:p>
        </p:txBody>
      </p:sp>
      <p:sp>
        <p:nvSpPr>
          <p:cNvPr id="8" name="TextBox 7"/>
          <p:cNvSpPr txBox="1"/>
          <p:nvPr/>
        </p:nvSpPr>
        <p:spPr>
          <a:xfrm>
            <a:off x="6496050" y="1885950"/>
            <a:ext cx="4705350" cy="609600"/>
          </a:xfrm>
          <a:prstGeom prst="rect">
            <a:avLst/>
          </a:prstGeom>
          <a:noFill/>
        </p:spPr>
        <p:txBody>
          <a:bodyPr wrap="square" lIns="0" rIns="0" tIns="0" bIns="0" anchor="ctr">
            <a:normAutofit/>
          </a:bodyPr>
          <a:lstStyle/>
          <a:p>
            <a:pPr algn="l">
              <a:lnSpc>
                <a:spcPct val="115000"/>
              </a:lnSpc>
            </a:pPr>
            <a:r>
              <a:rPr sz="2400" b="1" i="0">
                <a:solidFill>
                  <a:schemeClr val="bg1"/>
                </a:solidFill>
                <a:latin typeface="+mj-lt"/>
                <a:cs typeface="+mj-cs"/>
              </a:rPr>
              <a:t>समाधान</a:t>
            </a:r>
          </a:p>
        </p:txBody>
      </p:sp>
      <p:sp>
        <p:nvSpPr>
          <p:cNvPr id="9" name="TextBox 8"/>
          <p:cNvSpPr txBox="1"/>
          <p:nvPr/>
        </p:nvSpPr>
        <p:spPr>
          <a:xfrm>
            <a:off x="6343650" y="2724150"/>
            <a:ext cx="5010150" cy="3048000"/>
          </a:xfrm>
          <a:prstGeom prst="rect">
            <a:avLst/>
          </a:prstGeom>
          <a:noFill/>
        </p:spPr>
        <p:txBody>
          <a:bodyPr wrap="square" lIns="0" rIns="0" tIns="0" bIns="0">
            <a:normAutofit/>
          </a:bodyPr>
          <a:lstStyle/>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सार्वजनिक परिवहन</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कचरा उपचार संयंत्र</a:t>
            </a:r>
          </a:p>
          <a:p>
            <a:pPr marL="391159" indent="-391159">
              <a:lnSpc>
                <a:spcPct val="120000"/>
              </a:lnSpc>
              <a:spcAft>
                <a:spcPts val="1210"/>
              </a:spcAft>
              <a:buClr>
                <a:schemeClr val="accent1"/>
              </a:buClr>
              <a:buFont typeface="Arial"/>
              <a:buChar char="•"/>
            </a:pPr>
            <a:r>
              <a:rPr sz="2200" b="0" i="0">
                <a:solidFill>
                  <a:schemeClr val="tx1"/>
                </a:solidFill>
                <a:latin typeface="+mn-lt"/>
                <a:cs typeface="+mn-cs"/>
              </a:rPr>
              <a:t>कपड़े के थैले</a:t>
            </a:r>
          </a:p>
        </p:txBody>
      </p: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कारण और समाधान</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bg>
      <p:bgPr>
        <a:solidFill>
          <a:schemeClr val="bg2"/>
        </a:solidFill>
        <a:effectLst/>
      </p:bgPr>
    </p:bg>
    <p:spTree>
      <p:nvGrpSpPr>
        <p:cNvPr id="1" name=""/>
        <p:cNvGrpSpPr/>
        <p:nvPr/>
      </p:nvGrpSpPr>
      <p:grpSpPr/>
      <p:sp>
        <p:nvSpPr>
          <p:cNvPr id="2" name="TextBox 1"/>
          <p:cNvSpPr txBox="1"/>
          <p:nvPr/>
        </p:nvSpPr>
        <p:spPr>
          <a:xfrm>
            <a:off x="5334000" y="666750"/>
            <a:ext cx="1524000" cy="1428750"/>
          </a:xfrm>
          <a:prstGeom prst="rect">
            <a:avLst/>
          </a:prstGeom>
          <a:noFill/>
        </p:spPr>
        <p:txBody>
          <a:bodyPr wrap="square" lIns="0" rIns="0" tIns="0" bIns="0" anchor="t">
            <a:spAutoFit/>
          </a:bodyPr>
          <a:lstStyle/>
          <a:p>
            <a:pPr algn="ctr">
              <a:lnSpc>
                <a:spcPct val="115000"/>
              </a:lnSpc>
            </a:pPr>
            <a:r>
              <a:rPr sz="9200" b="1" i="0">
                <a:solidFill>
                  <a:schemeClr val="accent1"/>
                </a:solidFill>
                <a:latin typeface="+mj-lt"/>
                <a:cs typeface="+mj-cs"/>
              </a:rPr>
              <a:t>“</a:t>
            </a:r>
          </a:p>
        </p:txBody>
      </p:sp>
      <p:sp>
        <p:nvSpPr>
          <p:cNvPr id="3" name="TextBox 2"/>
          <p:cNvSpPr txBox="1"/>
          <p:nvPr/>
        </p:nvSpPr>
        <p:spPr>
          <a:xfrm>
            <a:off x="1905000" y="2190750"/>
            <a:ext cx="8382000" cy="2381250"/>
          </a:xfrm>
          <a:prstGeom prst="rect">
            <a:avLst/>
          </a:prstGeom>
          <a:noFill/>
        </p:spPr>
        <p:txBody>
          <a:bodyPr wrap="square" lIns="0" rIns="0" tIns="0" bIns="0" anchor="ctr">
            <a:normAutofit/>
          </a:bodyPr>
          <a:lstStyle/>
          <a:p>
            <a:pPr algn="ctr">
              <a:lnSpc>
                <a:spcPct val="115000"/>
              </a:lnSpc>
            </a:pPr>
            <a:r>
              <a:rPr sz="4000" b="0" i="0">
                <a:solidFill>
                  <a:schemeClr val="tx1"/>
                </a:solidFill>
                <a:latin typeface="+mj-lt"/>
                <a:cs typeface="+mj-cs"/>
              </a:rPr>
              <a:t>धरती हमें विरासत में नहीं मिली, हमने इसे अपने बच्चों से उधार लिया है।</a:t>
            </a:r>
          </a:p>
        </p:txBody>
      </p:sp>
      <p:sp>
        <p:nvSpPr>
          <p:cNvPr id="4" name="TextBox 3"/>
          <p:cNvSpPr txBox="1"/>
          <p:nvPr/>
        </p:nvSpPr>
        <p:spPr>
          <a:xfrm>
            <a:off x="1905000" y="4857750"/>
            <a:ext cx="8382000" cy="285750"/>
          </a:xfrm>
          <a:prstGeom prst="rect">
            <a:avLst/>
          </a:prstGeom>
          <a:noFill/>
        </p:spPr>
        <p:txBody>
          <a:bodyPr wrap="square" lIns="0" rIns="0" tIns="0" bIns="0" anchor="t">
            <a:normAutofit/>
          </a:bodyPr>
          <a:lstStyle/>
          <a:p>
            <a:pPr algn="ctr">
              <a:lnSpc>
                <a:spcPct val="115000"/>
              </a:lnSpc>
            </a:pPr>
            <a:r>
              <a:rPr sz="1600" b="1" i="0" spc="150">
                <a:solidFill>
                  <a:schemeClr val="tx1"/>
                </a:solidFill>
                <a:latin typeface="+mn-lt"/>
                <a:cs typeface="+mn-cs"/>
              </a:rPr>
              <a:t>प्रसिद्ध कथन</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cxnSp>
        <p:nvCxnSpPr>
          <p:cNvPr id="4" name="Connector 3"/>
          <p:cNvCxnSpPr/>
          <p:nvPr/>
        </p:nvCxnSpPr>
        <p:spPr>
          <a:xfrm>
            <a:off x="762000" y="1657350"/>
            <a:ext cx="10668000" cy="0"/>
          </a:xfrm>
          <a:prstGeom prst="line">
            <a:avLst/>
          </a:prstGeom>
          <a:ln w="12700">
            <a:solidFill>
              <a:schemeClr val="accent6"/>
            </a:solidFill>
          </a:ln>
        </p:spPr>
      </p:cxnSp>
      <p:sp>
        <p:nvSpPr>
          <p:cNvPr id="2" name="Title 1"/>
          <p:cNvSpPr>
            <a:spLocks noGrp="1"/>
          </p:cNvSpPr>
          <p:nvPr>
            <p:ph type="title"/>
          </p:nvPr>
        </p:nvSpPr>
        <p:spPr>
          <a:xfrm>
            <a:off x="762000" y="685800"/>
            <a:ext cx="10668000" cy="876300"/>
          </a:xfrm>
        </p:spPr>
        <p:txBody>
          <a:bodyPr wrap="square" lIns="0" rIns="0" tIns="0" bIns="0" anchor="b">
            <a:normAutofit/>
          </a:bodyPr>
          <a:lstStyle/>
          <a:p>
            <a:pPr algn="l">
              <a:lnSpc>
                <a:spcPct val="105000"/>
              </a:lnSpc>
            </a:pPr>
            <a:r>
              <a:rPr sz="4200" b="1" i="0">
                <a:solidFill>
                  <a:schemeClr val="tx1"/>
                </a:solidFill>
                <a:latin typeface="+mj-lt"/>
                <a:cs typeface="+mj-cs"/>
              </a:rPr>
              <a:t>निष्कर्ष</a:t>
            </a:r>
          </a:p>
        </p:txBody>
      </p:sp>
      <p:sp>
        <p:nvSpPr>
          <p:cNvPr id="3" name="Content Placeholder 2"/>
          <p:cNvSpPr>
            <a:spLocks noGrp="1"/>
          </p:cNvSpPr>
          <p:nvPr>
            <p:ph idx="1"/>
          </p:nvPr>
        </p:nvSpPr>
        <p:spPr>
          <a:xfrm>
            <a:off x="762000" y="1943100"/>
            <a:ext cx="8534400" cy="3905250"/>
          </a:xfrm>
        </p:spPr>
        <p:txBody>
          <a:bodyPr wrap="square" lIns="0" rIns="0" tIns="0" bIns="0">
            <a:normAutofit/>
          </a:bodyPr>
          <a:lstStyle/>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प्रदूषण हर जीव के लिए खतरा है</a:t>
            </a:r>
          </a:p>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छोटे कदम बड़ा बदलाव लाते हैं</a:t>
            </a:r>
          </a:p>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स्वच्छ पर्यावरण हमारा अधिकार और कर्तव्य है</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bg>
      <p:bgPr>
        <a:solidFill>
          <a:schemeClr val="tx1"/>
        </a:solidFill>
        <a:effectLst/>
      </p:bgPr>
    </p:bg>
    <p:spTree>
      <p:nvGrpSpPr>
        <p:cNvPr id="1" name=""/>
        <p:cNvGrpSpPr/>
        <p:nvPr/>
      </p:nvGrpSpPr>
      <p:grpSpPr/>
      <p:sp>
        <p:nvSpPr>
          <p:cNvPr id="4" name="Rectangle 3"/>
          <p:cNvSpPr/>
          <p:nvPr/>
        </p:nvSpPr>
        <p:spPr>
          <a:xfrm>
            <a:off x="5810250" y="1619250"/>
            <a:ext cx="571500" cy="47625"/>
          </a:xfrm>
          <a:prstGeom prst="rect">
            <a:avLst/>
          </a:prstGeom>
          <a:solidFill>
            <a:schemeClr val="accent1"/>
          </a:solidFill>
          <a:ln>
            <a:noFill/>
          </a:ln>
          <a:effectLst/>
        </p:spPr>
        <p:txBody>
          <a:bodyPr rtlCol="0" anchor="ctr"/>
          <a:lstStyle/>
          <a:p>
            <a:pPr algn="ctr"/>
          </a:p>
        </p:txBody>
      </p:sp>
      <p:sp>
        <p:nvSpPr>
          <p:cNvPr id="5" name="TextBox 4"/>
          <p:cNvSpPr txBox="1"/>
          <p:nvPr/>
        </p:nvSpPr>
        <p:spPr>
          <a:xfrm>
            <a:off x="762000" y="5715000"/>
            <a:ext cx="10668000" cy="285750"/>
          </a:xfrm>
          <a:prstGeom prst="rect">
            <a:avLst/>
          </a:prstGeom>
          <a:noFill/>
        </p:spPr>
        <p:txBody>
          <a:bodyPr wrap="square" lIns="0" rIns="0" tIns="0" bIns="0" anchor="t">
            <a:normAutofit/>
          </a:bodyPr>
          <a:lstStyle/>
          <a:p>
            <a:pPr algn="ctr">
              <a:lnSpc>
                <a:spcPct val="115000"/>
              </a:lnSpc>
            </a:pPr>
            <a:r>
              <a:rPr sz="1300" b="0" i="0">
                <a:solidFill>
                  <a:schemeClr val="bg1"/>
                </a:solidFill>
                <a:latin typeface="+mn-lt"/>
                <a:cs typeface="+mn-cs"/>
              </a:rPr>
              <a:t>Presenter Name   ·   hello@yourdomain.in</a:t>
            </a:r>
          </a:p>
        </p:txBody>
      </p:sp>
      <p:sp>
        <p:nvSpPr>
          <p:cNvPr id="2" name="Title 1"/>
          <p:cNvSpPr>
            <a:spLocks noGrp="1"/>
          </p:cNvSpPr>
          <p:nvPr>
            <p:ph type="ctrTitle"/>
          </p:nvPr>
        </p:nvSpPr>
        <p:spPr>
          <a:xfrm>
            <a:off x="1333500" y="1905000"/>
            <a:ext cx="9525000" cy="1905000"/>
          </a:xfrm>
        </p:spPr>
        <p:txBody>
          <a:bodyPr wrap="square" lIns="0" rIns="0" tIns="0" bIns="0" anchor="ctr">
            <a:normAutofit/>
          </a:bodyPr>
          <a:lstStyle/>
          <a:p>
            <a:pPr algn="ctr">
              <a:lnSpc>
                <a:spcPct val="105000"/>
              </a:lnSpc>
            </a:pPr>
            <a:r>
              <a:rPr sz="6800" b="1" i="0">
                <a:solidFill>
                  <a:schemeClr val="bg1"/>
                </a:solidFill>
                <a:latin typeface="+mj-lt"/>
                <a:cs typeface="+mj-cs"/>
              </a:rPr>
              <a:t>Thank you</a:t>
            </a:r>
          </a:p>
        </p:txBody>
      </p:sp>
      <p:sp>
        <p:nvSpPr>
          <p:cNvPr id="3" name="Subtitle 2"/>
          <p:cNvSpPr>
            <a:spLocks noGrp="1"/>
          </p:cNvSpPr>
          <p:nvPr>
            <p:ph type="subTitle" idx="1"/>
          </p:nvPr>
        </p:nvSpPr>
        <p:spPr>
          <a:xfrm>
            <a:off x="2667000" y="3905250"/>
            <a:ext cx="6858000" cy="666750"/>
          </a:xfrm>
        </p:spPr>
        <p:txBody>
          <a:bodyPr wrap="square" lIns="0" rIns="0" tIns="0" bIns="0" anchor="t">
            <a:normAutofit/>
          </a:bodyPr>
          <a:lstStyle/>
          <a:p>
            <a:pPr algn="ctr">
              <a:lnSpc>
                <a:spcPct val="115000"/>
              </a:lnSpc>
            </a:pPr>
            <a:r>
              <a:rPr sz="1800" b="0" i="0">
                <a:solidFill>
                  <a:schemeClr val="bg1"/>
                </a:solidFill>
                <a:latin typeface="+mn-lt"/>
                <a:cs typeface="+mn-cs"/>
              </a:rPr>
              <a:t>Questions and discussion.</a:t>
            </a:r>
          </a:p>
        </p:txBody>
      </p:sp>
    </p:spTree>
  </p:cSld>
  <p:clrMapOvr>
    <a:masterClrMapping/>
  </p:clrMapOvr>
</p:sld>
</file>

<file path=ppt/theme/theme1.xml><?xml version="1.0" encoding="utf-8"?>
<a:theme xmlns:a="http://schemas.openxmlformats.org/drawingml/2006/main" name="Morphiq hindi-679">
  <a:themeElements>
    <a:clrScheme name="Morphiq hindi-679">
      <a:dk1>
        <a:srgbClr val="F1EEFF"/>
      </a:dk1>
      <a:lt1>
        <a:srgbClr val="0B0820"/>
      </a:lt1>
      <a:dk2>
        <a:srgbClr val="A8A1CF"/>
      </a:dk2>
      <a:lt2>
        <a:srgbClr val="17123A"/>
      </a:lt2>
      <a:accent1>
        <a:srgbClr val="00F5D4"/>
      </a:accent1>
      <a:accent2>
        <a:srgbClr val="F15BB5"/>
      </a:accent2>
      <a:accent3>
        <a:srgbClr val="FEE440"/>
      </a:accent3>
      <a:accent4>
        <a:srgbClr val="9B5DE5"/>
      </a:accent4>
      <a:accent5>
        <a:srgbClr val="093340"/>
      </a:accent5>
      <a:accent6>
        <a:srgbClr val="302D44"/>
      </a:accent6>
      <a:hlink>
        <a:srgbClr val="00F5D4"/>
      </a:hlink>
      <a:folHlink>
        <a:srgbClr val="F15BB5"/>
      </a:folHlink>
    </a:clrScheme>
    <a:fontScheme name="Morphiq hindi-679">
      <a:majorFont>
        <a:latin typeface="Baloo 2"/>
        <a:ea typeface=""/>
        <a:cs typeface="Baloo 2"/>
      </a:majorFont>
      <a:minorFont>
        <a:latin typeface="Mukta"/>
        <a:ea typeface=""/>
        <a:cs typeface="Mukt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हिंदी प्रस्तुति संग्रह</dc:title>
  <dc:subject/>
  <dc:creator>Morphiq</dc:creator>
  <cp:keywords/>
  <dc:description>Editable Morphiq template. Theme colours and fonts: Design &gt; Variants. Charts: right-click &gt; Edit Data.</dc:description>
  <cp:lastModifiedBy>Steve Canny</cp:lastModifiedBy>
  <cp:revision>1</cp:revision>
  <dcterms:created xsi:type="dcterms:W3CDTF">2013-01-27T09:14:16Z</dcterms:created>
  <dcterms:modified xsi:type="dcterms:W3CDTF">2013-01-27T09:15:58Z</dcterms:modified>
  <cp:category/>
</cp:coreProperties>
</file>