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382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382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382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382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572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572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572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572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763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763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763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763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953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953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953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953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144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144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144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144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334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334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334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334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महिला सशक्तिकरण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382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382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382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382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572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572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572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572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763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763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763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763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953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953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953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953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144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144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144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144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334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334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334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334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महिला सशक्तिकरण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382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382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382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382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572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572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572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572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763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763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763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763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953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953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953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953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144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144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144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144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334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334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334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334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महिला सशक्तिकरण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382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382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382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382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572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572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572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572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763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763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763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763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953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953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953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953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1442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1442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1442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1442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3347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3347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3347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3347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महिला सशक्तिकरण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  <a:cs typeface="+mn-cs"/>
              </a:rPr>
              <a:t>CREST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निबंध प्रस्तुति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प्रस्तुतकर्ता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कक्षा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कक्षा 10 – 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विद्यालय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आपके विद्यालय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800" b="1" i="0">
                <a:solidFill>
                  <a:schemeClr val="tx1"/>
                </a:solidFill>
                <a:latin typeface="+mj-lt"/>
                <a:cs typeface="+mj-cs"/>
              </a:rPr>
              <a:t>महिला सशक्तिकरण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समान अवसर, सशक्त समाज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परिचय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विवरण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निष्कर्ष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परिचय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परिचय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महिलाओं को शिक्षा, स्वास्थ्य, रोज़गार और निर्णय में बराबर अधिकार देना।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जब महिलाएँ शिक्षित और आत्मनिर्भर होती हैं तो परिवार, समाज और देश तीनों आगे बढ़ते हैं। सशक्तिकरण सोच और अवसर दोनों में बदलाव माँगता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महिला सशक्तिकरण क्या है?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तथ्य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शिक्षा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सबसे बड़ा साधन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1" i="0">
                <a:solidFill>
                  <a:schemeClr val="accent1"/>
                </a:solidFill>
                <a:latin typeface="+mj-lt"/>
                <a:cs typeface="+mj-cs"/>
              </a:rPr>
              <a:t>स्वयं सहायता समूह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आर्थिक आत्मनिर्भरता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पंचायत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में महिलाओं की भागीदारी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मुख्य बिंदु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मुख्य बिंदु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शैक्षिक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हर बेटी को शिक्षा।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आर्थिक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रोज़गार और उद्यम।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सामाजिक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सम्मान और सुरक्षा।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सशक्तिकरण के आयाम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प्रक्रिया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शिक्षा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स्कूल से कॉलेज तक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कौशल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प्रशिक्षण और रोज़गार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भागीदारी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निर्णयों में आवाज़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सुरक्षा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क़ानून और जागरूकता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बदलाव के कदम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विवरण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विवरण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मुख्य चुनौतियाँ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लैंगिक भेदभाव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शिक्षा बीच में छूटना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सुरक्षा की चिंता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वेतन में असमानता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तुलना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कल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सीमित अवसर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घर तक सीमित भूमिका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कम शिक्षा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आज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हर क्षेत्र में भागीदारी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उद्यमिता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उच्च शिक्षा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कल और आज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  <a:cs typeface="+mj-cs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  <a:cs typeface="+mj-cs"/>
              </a:rPr>
              <a:t>एक महिला को शिक्षित करना पूरे परिवार को शिक्षित करना है।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  <a:cs typeface="+mn-cs"/>
              </a:rPr>
              <a:t>प्रसिद्ध कथन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  <a:cs typeface="+mn-cs"/>
              </a:rPr>
              <a:t>सारांश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सशक्त महिला, सशक्त राष्ट्र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शिक्षा और अवसर सबसे ज़रूरी हैं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बदलाव घर से शुरू होता है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13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7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40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54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67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81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94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08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21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35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48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62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75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890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0250000">
            <a:off x="9201912" y="795528"/>
            <a:ext cx="493776" cy="2633472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8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36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54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72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90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08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26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44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62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80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19800000">
            <a:off x="9174480" y="1453896"/>
            <a:ext cx="548640" cy="1975104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16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432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648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864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080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296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512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728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440000">
            <a:off x="9229344" y="2112264"/>
            <a:ext cx="438912" cy="1316736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7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54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81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108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35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62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 rot="18900000">
            <a:off x="9256776" y="2660904"/>
            <a:ext cx="384048" cy="76809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064752" y="3044952"/>
            <a:ext cx="768096" cy="76809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284208" y="3264408"/>
            <a:ext cx="329184" cy="32918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21634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2069953" y="411041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795906" y="47720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1359960" y="534016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791825" y="577610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130217" y="605015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420225" y="61436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710233" y="605015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048625" y="577610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480490" y="534016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044544" y="47720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6770497" y="411041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6677025" y="3400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6770497" y="269043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044544" y="20288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480490" y="146069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048625" y="102474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710233" y="75069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420225" y="6572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130217" y="750697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10791825" y="102474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11359960" y="146069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1795906" y="20288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12069953" y="2690433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छात्र का नाम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धन्यवाद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आपके प्रश्नों का स्वागत है।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ndi-553">
  <a:themeElements>
    <a:clrScheme name="Morphiq hindi-553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hindi-553">
      <a:majorFont>
        <a:latin typeface="Mukta"/>
        <a:ea typeface=""/>
        <a:cs typeface="Mukta"/>
      </a:majorFont>
      <a:minorFont>
        <a:latin typeface="Mukta"/>
        <a:ea typeface=""/>
        <a:cs typeface="Mukt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महिला सशक्तिकरण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