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योग और स्वास्थ्य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5120" y="352185"/>
            <a:ext cx="3413760" cy="30768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9597" y="1029084"/>
            <a:ext cx="2184806" cy="239991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0624" y="1582911"/>
            <a:ext cx="682752" cy="6827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966768"/>
            <a:ext cx="3413760" cy="246223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03597" y="1508459"/>
            <a:ext cx="2184806" cy="192054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54624" y="1951661"/>
            <a:ext cx="682752" cy="6827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53120" y="956884"/>
            <a:ext cx="3413760" cy="24721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067597" y="1500749"/>
            <a:ext cx="2184806" cy="192825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8624" y="1945730"/>
            <a:ext cx="682752" cy="6827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छात्र का नाम   ·   कक्षा 10 – ब   ·   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योग और स्वास्थ्य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  <a:cs typeface="+mn-cs"/>
              </a:rPr>
              <a:t>स्वस्थ तन, शांत मन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योग शरीर, मन और श्वास को जोड़ने की प्राचीन भारतीय पद्धति है।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नियमित योग से लचीलापन, शक्ति और एकाग्रता बढ़ती है। यह तनाव कम करता है और कई जीवनशैली रोगों से बचाव में मदद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योग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21 जून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अंतरराष्ट्रीय योग दिवस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accent1"/>
                </a:solidFill>
                <a:latin typeface="+mj-lt"/>
                <a:cs typeface="+mj-cs"/>
              </a:rPr>
              <a:t>15 मिनट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रोज़ का अभ्यास भी लाभदायक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हर उम्र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के लिए उपयुक्त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आसन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शरीर को मज़बूत और लचीला बनाते हैं।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प्राणायाम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श्वास पर नियंत्रण।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ध्यान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मन को शांत और एकाग्र करता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योग के प्रकार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प्रणाम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सीधे खड़े होकर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हस्त उत्तानासन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हाथ ऊपर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पादहस्तासन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आगे झुकें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भुजंगासन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छाती ऊपर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सूर्य नमस्कार के चरण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योग के लाभ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तनाव और चिंता में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बेहतर नींद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पाचन में सुधार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रोग प्रतिरोधक क्षमता में वृद्धि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थकान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तनाव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कमज़ोर एकाग्रता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बाद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ऊर्जा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शांति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बेहतर ध्यान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योग से पहले और बाद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योग कर्मसु कौशलम्।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भगवद्गीता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योग को दिनचर्या का हिस्सा बनाएँ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धीरे-धीरे अभ्यास बढ़ाएँ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प्रशिक्षक की सलाह से शुरुआत करें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66">
  <a:themeElements>
    <a:clrScheme name="Morphiq hindi-566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hindi-566">
      <a:majorFont>
        <a:latin typeface="Noto Sans Devanagari"/>
        <a:ea typeface=""/>
        <a:cs typeface="Noto Sans Devanagari"/>
      </a:majorFont>
      <a:minorFont>
        <a:latin typeface="Noto Sans Devanagari"/>
        <a:ea typeface=""/>
        <a:cs typeface="Noto Sans Devanaga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योग और स्वास्थ्य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