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WORLD WAR II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WORLD WAR II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WORLD WAR II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WORLD WAR II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348740" y="342900"/>
            <a:ext cx="9494520" cy="685800"/>
          </a:xfrm>
          <a:custGeom>
            <a:avLst/>
            <a:gdLst/>
            <a:ahLst/>
            <a:cxnLst/>
            <a:rect l="l" t="t" r="r" b="b"/>
            <a:pathLst>
              <a:path w="9494520" h="685800">
                <a:moveTo>
                  <a:pt x="0" y="685800"/>
                </a:moveTo>
                <a:lnTo>
                  <a:pt x="4747260" y="0"/>
                </a:lnTo>
                <a:lnTo>
                  <a:pt x="9494520" y="685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329690" y="1028700"/>
            <a:ext cx="9532620" cy="171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7986" y="1200150"/>
            <a:ext cx="1090108" cy="17487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3600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0853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68106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34466" y="1200150"/>
            <a:ext cx="1090108" cy="17487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5248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72501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99754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50946" y="1200150"/>
            <a:ext cx="1090108" cy="17487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76896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4149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1402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867426" y="1200150"/>
            <a:ext cx="1090108" cy="17487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8544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5797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3050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183906" y="1200150"/>
            <a:ext cx="1090108" cy="17487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40192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67445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94698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272540" y="2948940"/>
            <a:ext cx="9646920" cy="1371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39190" y="3086100"/>
            <a:ext cx="9913620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World War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Causes, major events and consequences (1939–1945)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The largest war in history reshaped the world map and the world order.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REMEMBER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Over two million Indian soldiers served in the war.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Fought between the Allies and the Axis powers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Began in 1939 and ended in 1945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Tens of millions of lives were lost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Led to the United Nations and decolonisation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Invasion of Poland</a:t>
            </a:r>
          </a:p>
        </p:txBody>
      </p:sp>
      <p:sp>
        <p:nvSpPr>
          <p:cNvPr id="8" name="Oval 7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War spreads to the Pacific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Turning point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Allied landings in Europe</a:t>
            </a:r>
          </a:p>
        </p:txBody>
      </p:sp>
      <p:sp>
        <p:nvSpPr>
          <p:cNvPr id="16" name="Oval 15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Surrender of the Axis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Fought in Europe, Africa, Asia and at sea.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Battles stretched from the Atlantic to the Pacific. Civilians suffered bombing, famine and displacement.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 global war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Unfair treaty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Anger over the post-WWI settlement.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Aggression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Expansionist regimes.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Weak response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Appeasement failed.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Soldiers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ARMED FORCES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Fought on many fronts.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Civilians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HOME FRONT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Worked in factories and farms.</a:t>
            </a:r>
          </a:p>
        </p:txBody>
      </p:sp>
      <p:sp>
        <p:nvSpPr>
          <p:cNvPr id="19" name="Oval 18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</a:rPr>
              <a:t>HEADS OF STATE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Directed the war effort.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3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Never again — the lesson the world tried to write into its new institutions.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COMMON POST-WAR THEME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League of Nations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Colonial empires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Great powers in Europe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United Nations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Decolonisation begins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Two superpowers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United Nations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forum for peace.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Human rights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Universal Declaration, 1948.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Decolonisation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nations including India.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Could the war have been prevented?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How did the war affect India?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was the UN created?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lessons matter today?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249668" y="685800"/>
            <a:ext cx="4398264" cy="1371600"/>
          </a:xfrm>
          <a:custGeom>
            <a:avLst/>
            <a:gdLst/>
            <a:ahLst/>
            <a:cxnLst/>
            <a:rect l="l" t="t" r="r" b="b"/>
            <a:pathLst>
              <a:path w="4398264" h="1371600">
                <a:moveTo>
                  <a:pt x="0" y="1371600"/>
                </a:moveTo>
                <a:lnTo>
                  <a:pt x="2199132" y="0"/>
                </a:lnTo>
                <a:lnTo>
                  <a:pt x="4398264" y="1371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230618" y="2057400"/>
            <a:ext cx="4436364" cy="342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18694" y="2400300"/>
            <a:ext cx="490549" cy="3497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16803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3944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62078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61110" y="2400300"/>
            <a:ext cx="490549" cy="3497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59219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8185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50449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203526" y="2400300"/>
            <a:ext cx="490549" cy="3497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301635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424273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546910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45942" y="2400300"/>
            <a:ext cx="490549" cy="3497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34405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466689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589326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288358" y="2400300"/>
            <a:ext cx="490549" cy="34975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38646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509105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631742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173468" y="5897880"/>
            <a:ext cx="4550664" cy="2743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040118" y="6172200"/>
            <a:ext cx="4817364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21">
  <a:themeElements>
    <a:clrScheme name="Morphiq history-121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history-121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II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