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INDIAN FREEDOM STRUGGLE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885950"/>
            <a:ext cx="1057275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INDIAN FREEDOM STRUGGLE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INDIAN FREEDOM STRUGGLE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INDIAN FREEDOM STRUGGLE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1947</a:t>
            </a:r>
          </a:p>
        </p:txBody>
      </p:sp>
      <p:sp>
        <p:nvSpPr>
          <p:cNvPr id="5" name="Freeform 4"/>
          <p:cNvSpPr/>
          <p:nvPr/>
        </p:nvSpPr>
        <p:spPr>
          <a:xfrm>
            <a:off x="8338414" y="1104900"/>
            <a:ext cx="2799892" cy="685800"/>
          </a:xfrm>
          <a:custGeom>
            <a:avLst/>
            <a:gdLst/>
            <a:ahLst/>
            <a:cxnLst/>
            <a:rect l="l" t="t" r="r" b="b"/>
            <a:pathLst>
              <a:path w="2799892" h="685800">
                <a:moveTo>
                  <a:pt x="0" y="685800"/>
                </a:moveTo>
                <a:lnTo>
                  <a:pt x="1399946" y="0"/>
                </a:lnTo>
                <a:lnTo>
                  <a:pt x="2799892" y="685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19364" y="1790700"/>
            <a:ext cx="2837993" cy="1714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01461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6196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43758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51321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44284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0478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08041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5603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587107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64760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72323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798861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29931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290432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66058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41684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872754" y="1962150"/>
            <a:ext cx="302505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933255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008881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084507" y="2065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62214" y="3710940"/>
            <a:ext cx="2952293" cy="1371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28864" y="3848100"/>
            <a:ext cx="3218993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MODERN HISTORY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Student Name   ·   Class / Section   ·  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The Indian Freedom Struggle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1857 to Independence in 1947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85725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57250" y="1885950"/>
            <a:ext cx="5172075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8585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2857500"/>
            <a:ext cx="47148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57925" y="1885950"/>
            <a:ext cx="5172075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86525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6525" y="2857500"/>
            <a:ext cx="47148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7250" y="3981450"/>
            <a:ext cx="5172075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58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5850" y="4953000"/>
            <a:ext cx="47148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57925" y="3981450"/>
            <a:ext cx="5172075" cy="18669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6525" y="4953000"/>
            <a:ext cx="47148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Ninety years of struggle, millions of people, one dream of freedom.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85725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29538" y="1885950"/>
            <a:ext cx="3700462" cy="3962400"/>
          </a:xfrm>
          <a:prstGeom prst="roundRect">
            <a:avLst>
              <a:gd name="adj" fmla="val 3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96238" y="2152650"/>
            <a:ext cx="3167062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96238" y="2552700"/>
            <a:ext cx="3167062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Many movements ran side by side, in every region.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943100"/>
            <a:ext cx="634365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long movement against colonial rule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Moderates, revolutionaries and mass movements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Non-violence became its most powerful tool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Independence came on 15 August 1947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Background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85725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857250" y="3550158"/>
            <a:ext cx="105727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85725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87375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1857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229285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Revolt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59765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great uprising</a:t>
            </a:r>
          </a:p>
        </p:txBody>
      </p:sp>
      <p:sp>
        <p:nvSpPr>
          <p:cNvPr id="9" name="Oval 8"/>
          <p:cNvSpPr/>
          <p:nvPr/>
        </p:nvSpPr>
        <p:spPr>
          <a:xfrm>
            <a:off x="3500438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00438" y="383590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1885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0438" y="425500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Congress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0438" y="455980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Indian National Congress founded</a:t>
            </a:r>
          </a:p>
        </p:txBody>
      </p:sp>
      <p:sp>
        <p:nvSpPr>
          <p:cNvPr id="13" name="Oval 12"/>
          <p:cNvSpPr/>
          <p:nvPr/>
        </p:nvSpPr>
        <p:spPr>
          <a:xfrm>
            <a:off x="6143625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43625" y="187375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43625" y="229285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Salt March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3625" y="259765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Civil Disobedience</a:t>
            </a:r>
          </a:p>
        </p:txBody>
      </p:sp>
      <p:sp>
        <p:nvSpPr>
          <p:cNvPr id="17" name="Oval 16"/>
          <p:cNvSpPr/>
          <p:nvPr/>
        </p:nvSpPr>
        <p:spPr>
          <a:xfrm>
            <a:off x="8786812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86812" y="383590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1947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86812" y="425500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Freedom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86812" y="455980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India becomes independent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85725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857250" y="1885950"/>
            <a:ext cx="4863465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7938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50234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4232910"/>
            <a:ext cx="467296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9815" y="1924050"/>
            <a:ext cx="5290185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From cities to villages, every region took part.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39815" y="3708654"/>
            <a:ext cx="5290185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Protests, boycotts and marches spread through newspapers, songs and meetings in many languages.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 nationwide movement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85725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590675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666875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20027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76606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6212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45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45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ORGANISERS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Led movements and inspired millions.</a:t>
            </a:r>
          </a:p>
        </p:txBody>
      </p:sp>
      <p:sp>
        <p:nvSpPr>
          <p:cNvPr id="12" name="Oval 11"/>
          <p:cNvSpPr/>
          <p:nvPr/>
        </p:nvSpPr>
        <p:spPr>
          <a:xfrm>
            <a:off x="5114925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91125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72452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9031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8637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5770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Students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5770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YOUTH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Joined boycotts and protests.</a:t>
            </a:r>
          </a:p>
        </p:txBody>
      </p:sp>
      <p:sp>
        <p:nvSpPr>
          <p:cNvPr id="20" name="Oval 19"/>
          <p:cNvSpPr/>
          <p:nvPr/>
        </p:nvSpPr>
        <p:spPr>
          <a:xfrm>
            <a:off x="8639175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15375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4877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1456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1062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8195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Women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8195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PARTICIPANTS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815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Marched, picketed and organised.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85725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57250" y="21026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725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1885950"/>
            <a:ext cx="3171825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Swadeshi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2530" y="1885950"/>
            <a:ext cx="6459855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Boycott foreign goods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81150" y="2852738"/>
            <a:ext cx="98488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857250" y="30694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725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9250" y="2852738"/>
            <a:ext cx="3171825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Non-Cooperation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2530" y="2852738"/>
            <a:ext cx="6459855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Mass refusal to cooperate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81150" y="3819525"/>
            <a:ext cx="98488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857250" y="40362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725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19250" y="3819525"/>
            <a:ext cx="3171825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Civil Disobedience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2530" y="3819525"/>
            <a:ext cx="6459855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Breaking unjust laws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81150" y="4786312"/>
            <a:ext cx="98488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857250" y="50030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725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19250" y="4786312"/>
            <a:ext cx="3171825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Quit India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02530" y="4786312"/>
            <a:ext cx="6459855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Final call for freedom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Major movements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At the stroke of the midnight hour, when the world sleeps, India will awake to life and freedom.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From the speech on the eve of Independence, 1947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85725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57250" y="1885950"/>
          <a:ext cx="105727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24250"/>
                <a:gridCol w="3524250"/>
                <a:gridCol w="352425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Year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Significance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1919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Jallianwala Bagh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Turned opinion against rule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1930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Salt March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Mass civil disobedience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1942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Quit India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Final mass movement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7250" y="4533900"/>
            <a:ext cx="1057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85725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57250" y="1885950"/>
            <a:ext cx="5114925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85850" y="1885950"/>
            <a:ext cx="46577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3450" y="2724150"/>
            <a:ext cx="4962525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Colonial rule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vote for most people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Economic exploitation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15075" y="1885950"/>
            <a:ext cx="5114925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43675" y="1885950"/>
            <a:ext cx="46577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1275" y="2724150"/>
            <a:ext cx="4962525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Sovereign nation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Universal adult franchise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Own Constitution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85725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57250" y="1939290"/>
            <a:ext cx="3346450" cy="3810000"/>
          </a:xfrm>
          <a:prstGeom prst="roundRect">
            <a:avLst>
              <a:gd name="adj" fmla="val 39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395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Democracy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world's largest.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70400" y="1939290"/>
            <a:ext cx="3346450" cy="3810000"/>
          </a:xfrm>
          <a:prstGeom prst="roundRect">
            <a:avLst>
              <a:gd name="adj" fmla="val 39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371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3710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Non-violence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3710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Inspired movements worldwide.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83550" y="1939290"/>
            <a:ext cx="3346450" cy="3810000"/>
          </a:xfrm>
          <a:prstGeom prst="roundRect">
            <a:avLst>
              <a:gd name="adj" fmla="val 39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5025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02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02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Diversity as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85725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943100"/>
            <a:ext cx="84582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did non-violence work?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role did ordinary people play?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did newspapers help?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does freedom mean to you today?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Student Name   ·   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125">
  <a:themeElements>
    <a:clrScheme name="Morphiq history-125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history-125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Indian Freedom Struggle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