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348740" y="5400675"/>
            <a:ext cx="9494520" cy="323850"/>
          </a:xfrm>
          <a:custGeom>
            <a:avLst/>
            <a:gdLst/>
            <a:ahLst/>
            <a:cxnLst/>
            <a:rect l="l" t="t" r="r" b="b"/>
            <a:pathLst>
              <a:path w="9494520" h="323850">
                <a:moveTo>
                  <a:pt x="0" y="323850"/>
                </a:moveTo>
                <a:lnTo>
                  <a:pt x="4747260" y="0"/>
                </a:lnTo>
                <a:lnTo>
                  <a:pt x="9494520" y="3238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29690" y="5724525"/>
            <a:ext cx="9532620" cy="809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798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3600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0853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8106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3446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5248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72501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9754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5094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76896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4149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1402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86742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8544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5797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3050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183906" y="5805488"/>
            <a:ext cx="1090108" cy="82581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401928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674455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946982" y="5854065"/>
            <a:ext cx="23812" cy="72866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272540" y="6631305"/>
            <a:ext cx="9646920" cy="6477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39190" y="6696075"/>
            <a:ext cx="9913620" cy="6477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ANCIENT HISTORY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The Maurya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Chandragupta, Ashoka and India's first great empire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400675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657350"/>
            <a:ext cx="5400675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257925" y="1657350"/>
            <a:ext cx="5400675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57925" y="1657350"/>
            <a:ext cx="5400675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6525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" y="3981450"/>
            <a:ext cx="5400675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8650" y="3981450"/>
            <a:ext cx="5400675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72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7250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57925" y="3981450"/>
            <a:ext cx="5400675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57925" y="3981450"/>
            <a:ext cx="5400675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86525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An empire across most of the subcontinent, 2,300 years ago.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98118" y="1657350"/>
            <a:ext cx="386048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98118" y="1657350"/>
            <a:ext cx="3860482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64818" y="1924050"/>
            <a:ext cx="332708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64818" y="2324100"/>
            <a:ext cx="3327082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Much of what we know comes from inscriptions and visitors' accounts.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661797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Chandragupta Maurya around 321 BCE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Capital at Pataliputra (modern Patna)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Ashoka spread a message of dhamma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strong administration and road network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28650" y="1847850"/>
            <a:ext cx="2814638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c. 321 BCE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Chandragupta takes power</a:t>
            </a:r>
          </a:p>
        </p:txBody>
      </p:sp>
      <p:sp>
        <p:nvSpPr>
          <p:cNvPr id="9" name="Chevron 8"/>
          <p:cNvSpPr/>
          <p:nvPr/>
        </p:nvSpPr>
        <p:spPr>
          <a:xfrm>
            <a:off x="3386138" y="1847850"/>
            <a:ext cx="2814638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9988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c. 268 BCE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Ashoka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Becomes emperor</a:t>
            </a:r>
          </a:p>
        </p:txBody>
      </p:sp>
      <p:sp>
        <p:nvSpPr>
          <p:cNvPr id="13" name="Chevron 12"/>
          <p:cNvSpPr/>
          <p:nvPr/>
        </p:nvSpPr>
        <p:spPr>
          <a:xfrm>
            <a:off x="6143625" y="1847850"/>
            <a:ext cx="2814638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c. 261 BCE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Kalinga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9825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war that changed Ashoka</a:t>
            </a:r>
          </a:p>
        </p:txBody>
      </p:sp>
      <p:sp>
        <p:nvSpPr>
          <p:cNvPr id="17" name="Chevron 16"/>
          <p:cNvSpPr/>
          <p:nvPr/>
        </p:nvSpPr>
        <p:spPr>
          <a:xfrm>
            <a:off x="8901112" y="1847850"/>
            <a:ext cx="2814638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24962" y="1847850"/>
            <a:ext cx="21859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185 BCE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7312" y="2895600"/>
            <a:ext cx="25288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7312" y="3486150"/>
            <a:ext cx="2528888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empire declines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28650" y="1657350"/>
            <a:ext cx="5073777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55939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7889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1527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Afghanistan to Bengal and the Deccan.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1527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Royal roads linked Pataliputra to distant provinces. Ashoka's edicts were carved on rocks and pillars across the land.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The empire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9535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Strong army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Infantry, cavalry and elephants.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609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Wise counsel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Advisers and planning.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42645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Rich land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Fertile Ganga plains.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514475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478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136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097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Chandragupta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the empire through conquest.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91125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72452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9031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8637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Ashoka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150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EMPEROR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770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Turned to peace after Kalinga.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867775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4011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669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30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581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Officials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81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ADMINISTRATORS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43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Ran provinces and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88269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88269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02719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23900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Kalinga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War and suffering</a:t>
            </a:r>
          </a:p>
        </p:txBody>
      </p:sp>
      <p:sp>
        <p:nvSpPr>
          <p:cNvPr id="10" name="Oval 9"/>
          <p:cNvSpPr/>
          <p:nvPr/>
        </p:nvSpPr>
        <p:spPr>
          <a:xfrm>
            <a:off x="4145756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45756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60206" y="2371725"/>
            <a:ext cx="13668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1388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19488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Turn to non-violence</a:t>
            </a:r>
          </a:p>
        </p:txBody>
      </p:sp>
      <p:sp>
        <p:nvSpPr>
          <p:cNvPr id="15" name="Oval 14"/>
          <p:cNvSpPr/>
          <p:nvPr/>
        </p:nvSpPr>
        <p:spPr>
          <a:xfrm>
            <a:off x="6903244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244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217694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238875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Edicts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76975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Messages in stone</a:t>
            </a:r>
          </a:p>
        </p:txBody>
      </p:sp>
      <p:sp>
        <p:nvSpPr>
          <p:cNvPr id="20" name="Oval 19"/>
          <p:cNvSpPr/>
          <p:nvPr/>
        </p:nvSpPr>
        <p:spPr>
          <a:xfrm>
            <a:off x="9660731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0731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6362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Spread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34462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Missions abroad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Ashoka's dhamma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All people are my children.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From an edict attributed to Ashoka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8650" y="1657350"/>
          <a:ext cx="110299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14975"/>
                <a:gridCol w="5514975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Capital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Pataliputra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Script of edicts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Mostly Brahmi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Symbol today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Lion Capital of Sarnath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8650" y="43053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657350"/>
            <a:ext cx="53435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Rival kingdoms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Local rules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Frequent wars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075" y="1657350"/>
            <a:ext cx="53435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 large empire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Common administration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 message of peace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9535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National emblem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Lion Capital of Sarnath.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609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Ashoka Chakra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our national flag.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42645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Governance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Ideas of welfare and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46620" y="1657350"/>
            <a:ext cx="44119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4301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6597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41870" y="4232910"/>
            <a:ext cx="422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617677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did Kalinga change Ashoka?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How did edicts spread messages?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made the administration strong?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is the Lion Capital our emblem?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  ·   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591">
  <a:themeElements>
    <a:clrScheme name="Morphiq history-591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history-591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Maurya Empire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