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INDIAN FREEDOM STRUGGLE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14995" y="2611986"/>
            <a:ext cx="370812" cy="2017164"/>
          </a:xfrm>
          <a:prstGeom prst="roundRect">
            <a:avLst>
              <a:gd name="adj" fmla="val 1027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189158" y="2854045"/>
            <a:ext cx="222487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33432" y="2305566"/>
            <a:ext cx="384282" cy="2323584"/>
          </a:xfrm>
          <a:prstGeom prst="roundRect">
            <a:avLst>
              <a:gd name="adj" fmla="val 991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10289" y="2584396"/>
            <a:ext cx="230569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965340" y="2893750"/>
            <a:ext cx="372899" cy="1735400"/>
          </a:xfrm>
          <a:prstGeom prst="roundRect">
            <a:avLst>
              <a:gd name="adj" fmla="val 1021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039919" y="3101998"/>
            <a:ext cx="22374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385864" y="3157182"/>
            <a:ext cx="398356" cy="1471968"/>
          </a:xfrm>
          <a:prstGeom prst="roundRect">
            <a:avLst>
              <a:gd name="adj" fmla="val 956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465535" y="3333818"/>
            <a:ext cx="239013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9831844" y="2366058"/>
            <a:ext cx="356216" cy="2263092"/>
          </a:xfrm>
          <a:prstGeom prst="roundRect">
            <a:avLst>
              <a:gd name="adj" fmla="val 1069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903088" y="2637629"/>
            <a:ext cx="21373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0235686" y="2901733"/>
            <a:ext cx="375369" cy="1727417"/>
          </a:xfrm>
          <a:prstGeom prst="roundRect">
            <a:avLst>
              <a:gd name="adj" fmla="val 1015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0310760" y="3109023"/>
            <a:ext cx="225221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0658679" y="2687161"/>
            <a:ext cx="418516" cy="1941989"/>
          </a:xfrm>
          <a:prstGeom prst="roundRect">
            <a:avLst>
              <a:gd name="adj" fmla="val 9103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742383" y="2920200"/>
            <a:ext cx="251110" cy="5715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 rot="20760000">
            <a:off x="11220071" y="3009900"/>
            <a:ext cx="416966" cy="1619250"/>
          </a:xfrm>
          <a:prstGeom prst="roundRect">
            <a:avLst>
              <a:gd name="adj" fmla="val 9137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837018" y="4629150"/>
            <a:ext cx="4077005" cy="95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02112" y="2038350"/>
            <a:ext cx="518160" cy="5181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MODERN HISTORY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The Indian Freedom Struggle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1857 to Independence in 1947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Ninety years of struggle, millions of people, one dream of freedom.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56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Many movements ran side by side, in every region.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long movement against colonial rule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Moderates, revolutionaries and mass movements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Non-violence became its most powerful tool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Independence came on 15 August 1947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Revolt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great uprising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1885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Congress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Indian National Congress founded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Salt March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Civil Disobedience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1947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Freedom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India becomes independent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From cities to villages, every region took part.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Protests, boycotts and marches spread through newspapers, songs and meetings in many languages.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 nationwide movement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ORGANISERS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Led movements and inspired millions.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Students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Joined boycotts and protests.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Women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PARTICIPANTS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Marched, picketed and organised.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Event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Significance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1919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Jallianwala Bagh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Turned opinion against rule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1930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Salt March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Mass civil disobedience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1942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Quit India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Final mass movement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Colonial rule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vote for most people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Economic exploitation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Sovereign nation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Universal adult franchise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Own Constitution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600">
  <a:themeElements>
    <a:clrScheme name="Morphiq history-600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history-600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Indian Freedom Struggle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