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HEALTHY FOOD HABITS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HEALTHY FOOD HABITS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HEALTHY FOOD HABITS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HEALTHY FOOD HABITS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215398">
            <a:off x="8788312" y="4477080"/>
            <a:ext cx="217239" cy="217239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472801">
            <a:off x="10489103" y="4137665"/>
            <a:ext cx="269812" cy="269812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3371642">
            <a:off x="10644434" y="2354672"/>
            <a:ext cx="334597" cy="33459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694054">
            <a:off x="8476626" y="4152941"/>
            <a:ext cx="288636" cy="28863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 rot="2468676">
            <a:off x="8403764" y="3278826"/>
            <a:ext cx="325163" cy="32516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3023926">
            <a:off x="9991887" y="4411425"/>
            <a:ext cx="223930" cy="22393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421626">
            <a:off x="8804018" y="1858875"/>
            <a:ext cx="139602" cy="139602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 rot="4456871">
            <a:off x="8146864" y="2107700"/>
            <a:ext cx="228475" cy="228475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4281151">
            <a:off x="8583404" y="5208157"/>
            <a:ext cx="185657" cy="185657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13">
            <a:off x="9019610" y="4789016"/>
            <a:ext cx="271439" cy="271439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4235455">
            <a:off x="8293707" y="4614411"/>
            <a:ext cx="143379" cy="14337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 rot="2688355">
            <a:off x="9625278" y="3398483"/>
            <a:ext cx="214283" cy="214283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3186773">
            <a:off x="7985609" y="4305098"/>
            <a:ext cx="219855" cy="219855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3492862">
            <a:off x="8262320" y="1503359"/>
            <a:ext cx="213786" cy="21378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4520578">
            <a:off x="7883127" y="4002820"/>
            <a:ext cx="259903" cy="259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327623">
            <a:off x="10067432" y="2688211"/>
            <a:ext cx="204418" cy="204418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3442674">
            <a:off x="8484845" y="2649216"/>
            <a:ext cx="343267" cy="3432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701302">
            <a:off x="9442294" y="2958439"/>
            <a:ext cx="274891" cy="27489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5012664">
            <a:off x="8506459" y="4204064"/>
            <a:ext cx="217235" cy="217235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599067">
            <a:off x="9583779" y="3139842"/>
            <a:ext cx="253625" cy="2536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1015786">
            <a:off x="7582245" y="1700028"/>
            <a:ext cx="317715" cy="317715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4331240">
            <a:off x="10555190" y="3773019"/>
            <a:ext cx="301234" cy="30123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713641">
            <a:off x="8056056" y="2390565"/>
            <a:ext cx="213499" cy="213499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 rot="251481">
            <a:off x="10558030" y="3831919"/>
            <a:ext cx="345631" cy="345631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740797">
            <a:off x="8919337" y="2643899"/>
            <a:ext cx="342405" cy="3424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 rot="3217063">
            <a:off x="8053370" y="3919611"/>
            <a:ext cx="337357" cy="337357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5-Point Star 30"/>
          <p:cNvSpPr/>
          <p:nvPr/>
        </p:nvSpPr>
        <p:spPr>
          <a:xfrm rot="1440252">
            <a:off x="7517233" y="1809250"/>
            <a:ext cx="173515" cy="173515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 rot="5061905">
            <a:off x="8158296" y="5199307"/>
            <a:ext cx="293108" cy="293108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5332113">
            <a:off x="10772812" y="4948734"/>
            <a:ext cx="209565" cy="209565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000938">
            <a:off x="10658287" y="2030385"/>
            <a:ext cx="227689" cy="2276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5-Point Star 34"/>
          <p:cNvSpPr/>
          <p:nvPr/>
        </p:nvSpPr>
        <p:spPr>
          <a:xfrm rot="825887">
            <a:off x="7746010" y="2104880"/>
            <a:ext cx="222468" cy="222468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5037855">
            <a:off x="10708192" y="1524811"/>
            <a:ext cx="152133" cy="152133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3853008">
            <a:off x="10860825" y="4561212"/>
            <a:ext cx="248210" cy="2482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 rot="2898059">
            <a:off x="10187271" y="2961816"/>
            <a:ext cx="216384" cy="216384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496300" y="2590800"/>
            <a:ext cx="1676400" cy="16764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EVS · CLASS 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Healthy Food Habits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Balanced diet, nutrients and smart choices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TODAY'S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721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53721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53721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3721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YOU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 need food to grow and play.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food groups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 why we need a balanced diet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Choose healthy snacks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good eating habits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balanced diet has the right amount of every food group.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Grains give energy, dal and milk help us grow, fruits and vegetables keep us healthy, and water helps everything 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 balanced plate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COMPARE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Group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Gives us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Energy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Power to play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Rice, roti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Body-building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Dal, milk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Protective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Good health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Fruits, greens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Draw one food for each group.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Food groups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FUN FACTS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glasses of water a day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colours of food daily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our body is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CONNECT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Lunch box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Roti, sabzi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Snacks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Chana instead of chips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Festivals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Sweets in small bites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THINK DEEPER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149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Healthy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Fruit, sprouts, curd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Energy that lasts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Helps you grow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53149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Junk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Chips, soda, candy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Quick energy, then tired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Bad for teeth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or junk?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QUICK QUIZ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two energy foods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do we need water?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Pick the healthy snack: chips or banana?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colours did you eat today?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GROUP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Plate 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a paper balanced plate.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 sort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pictures into groups.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Taste test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Try a new fruit together.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PRACTICE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your dinner plate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Keep a one-week food chart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Ask family for a healthy recipe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639333">
            <a:off x="6815722" y="2850781"/>
            <a:ext cx="160025" cy="1600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2387130">
            <a:off x="11043660" y="1649958"/>
            <a:ext cx="373247" cy="373247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4742722">
            <a:off x="10899559" y="5977907"/>
            <a:ext cx="323093" cy="32309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624331">
            <a:off x="8500961" y="2138382"/>
            <a:ext cx="230354" cy="23035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723412">
            <a:off x="9782975" y="1780070"/>
            <a:ext cx="329249" cy="329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961678">
            <a:off x="10702327" y="1763491"/>
            <a:ext cx="162394" cy="1623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4322585">
            <a:off x="7803878" y="2440720"/>
            <a:ext cx="194524" cy="19452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729059">
            <a:off x="8869261" y="805510"/>
            <a:ext cx="146416" cy="14641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2972775">
            <a:off x="11765078" y="973155"/>
            <a:ext cx="365866" cy="3658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3151899">
            <a:off x="10626794" y="4584522"/>
            <a:ext cx="279376" cy="279376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2800544">
            <a:off x="11077981" y="1466131"/>
            <a:ext cx="185376" cy="18537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111778">
            <a:off x="11113038" y="5448743"/>
            <a:ext cx="309296" cy="3092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4507043">
            <a:off x="8793379" y="696512"/>
            <a:ext cx="225758" cy="2257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1750851">
            <a:off x="7559227" y="5826580"/>
            <a:ext cx="175184" cy="175184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291860">
            <a:off x="9473910" y="3291467"/>
            <a:ext cx="278423" cy="27842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830001">
            <a:off x="8697763" y="5617186"/>
            <a:ext cx="202392" cy="2023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2000826">
            <a:off x="8461452" y="6002830"/>
            <a:ext cx="271386" cy="271386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365230">
            <a:off x="9585622" y="353564"/>
            <a:ext cx="264061" cy="264061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392690">
            <a:off x="7560619" y="793658"/>
            <a:ext cx="345652" cy="34565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5009671">
            <a:off x="10045377" y="2650543"/>
            <a:ext cx="211581" cy="211581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760966">
            <a:off x="7347720" y="5968866"/>
            <a:ext cx="172852" cy="172852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1799832">
            <a:off x="9566855" y="478335"/>
            <a:ext cx="315153" cy="315153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 rot="534591">
            <a:off x="11206061" y="3988131"/>
            <a:ext cx="344269" cy="344269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512726">
            <a:off x="8536569" y="3585343"/>
            <a:ext cx="361443" cy="36144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1030366">
            <a:off x="10792509" y="4708311"/>
            <a:ext cx="316783" cy="31678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2488424">
            <a:off x="10125529" y="5486722"/>
            <a:ext cx="184612" cy="184612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5062042">
            <a:off x="9734219" y="4424384"/>
            <a:ext cx="370769" cy="37076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4083581">
            <a:off x="9339952" y="919389"/>
            <a:ext cx="138650" cy="1386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3868273">
            <a:off x="8413664" y="5152123"/>
            <a:ext cx="272603" cy="272603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1057545">
            <a:off x="11601624" y="3085447"/>
            <a:ext cx="351067" cy="351067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3012900">
            <a:off x="11576759" y="5714602"/>
            <a:ext cx="275434" cy="27543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5-Point Star 35"/>
          <p:cNvSpPr/>
          <p:nvPr/>
        </p:nvSpPr>
        <p:spPr>
          <a:xfrm rot="4423199">
            <a:off x="9684987" y="5338842"/>
            <a:ext cx="321790" cy="321790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4476435">
            <a:off x="11441353" y="4260593"/>
            <a:ext cx="295750" cy="2957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 rot="5027200">
            <a:off x="11858643" y="6005061"/>
            <a:ext cx="325932" cy="32593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51520" y="2331720"/>
            <a:ext cx="2194560" cy="219456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Keeping clean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1">
  <a:themeElements>
    <a:clrScheme name="Morphiq teacher-111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teacher-111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Food Habits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