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206996" y="1440180"/>
            <a:ext cx="3291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058151" y="1995678"/>
            <a:ext cx="285081" cy="1645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651498" y="2402331"/>
            <a:ext cx="164592" cy="2850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2551176"/>
            <a:ext cx="0" cy="32918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5375910" y="2402331"/>
            <a:ext cx="164592" cy="2850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4848768" y="1995678"/>
            <a:ext cx="285081" cy="1645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4655820" y="1440180"/>
            <a:ext cx="3291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4848768" y="720090"/>
            <a:ext cx="285081" cy="1645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5375910" y="192948"/>
            <a:ext cx="164592" cy="2850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6096000" y="0"/>
            <a:ext cx="0" cy="32918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6651498" y="192948"/>
            <a:ext cx="164592" cy="2850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058151" y="720090"/>
            <a:ext cx="285081" cy="1645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5273040" y="617220"/>
            <a:ext cx="1645920" cy="1645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750357" y="2098548"/>
            <a:ext cx="691286" cy="411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717438" y="2526487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717438" y="2691079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717438" y="2855671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5890260" y="1522476"/>
            <a:ext cx="205740" cy="28803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6096000" y="1522476"/>
            <a:ext cx="205740" cy="28803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Teacher Name   ·   5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550" b="1" i="0">
                <a:solidFill>
                  <a:schemeClr val="tx1"/>
                </a:solidFill>
                <a:latin typeface="+mj-lt"/>
              </a:rPr>
              <a:t>Fractions Made Easy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Parts of a whole, equivalent fractions and comparing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If you share one pizza with three friends, how much does each of you get?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a fraction?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Numerator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parts we take.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Denominator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equal parts in the whole.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Equivalent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Start with 1/2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Multiply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and bottom by the same number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2/4, 3/6, 4/8 all equal 1/2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Comparing with one half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1/2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the most common fraction in recipes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hundredths make one whole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38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Proper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Numerator smaller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Less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3/5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Improper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Numerator bigger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7/4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Proper vs improper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is bigger: 3/8 or 5/8?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two fractions equal to 1/3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fraction of an hour is 15 minutes?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Shade 2/5 of a rectangle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strips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strips into halves, quarters and eighths.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Pizza maths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paper pizzas fairly.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hunt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4.2, questions 1–6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three fractions at home and draw them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Teacher Name   ·   Class 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lesson: Adding fractions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2">
  <a:themeElements>
    <a:clrScheme name="Morphiq teacher-112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teacher-112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 Made Easy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