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LIGHT AND SHADOWS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983066" y="3012034"/>
            <a:ext cx="1053389" cy="10533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02752" y="3007644"/>
            <a:ext cx="2414016" cy="106216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57766" y="3096761"/>
            <a:ext cx="379532" cy="3795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54112" y="2766243"/>
            <a:ext cx="3511296" cy="154497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219985" y="2628706"/>
            <a:ext cx="280680" cy="2806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05472" y="2524841"/>
            <a:ext cx="4608576" cy="202777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80484" y="2712761"/>
            <a:ext cx="486759" cy="48675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56832" y="2283440"/>
            <a:ext cx="5705856" cy="251057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53470" y="2273717"/>
            <a:ext cx="465590" cy="4655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515590" y="4288500"/>
            <a:ext cx="17580" cy="175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86554" y="1096684"/>
            <a:ext cx="14453" cy="144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49787" y="2801027"/>
            <a:ext cx="27667" cy="276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439632" y="2584127"/>
            <a:ext cx="27086" cy="270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604405" y="2847751"/>
            <a:ext cx="15277" cy="152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857596" y="2526305"/>
            <a:ext cx="21241" cy="212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012189" y="1482461"/>
            <a:ext cx="28605" cy="286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733623" y="1479600"/>
            <a:ext cx="31369" cy="313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465727" y="1404686"/>
            <a:ext cx="23902" cy="239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435459" y="1575856"/>
            <a:ext cx="23355" cy="2335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942502" y="2332073"/>
            <a:ext cx="16340" cy="163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63183" y="1930674"/>
            <a:ext cx="15879" cy="158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67929" y="5599703"/>
            <a:ext cx="20851" cy="208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620952" y="1096770"/>
            <a:ext cx="30742" cy="307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653962" y="5799168"/>
            <a:ext cx="23298" cy="232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749208" y="4305324"/>
            <a:ext cx="14423" cy="144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827421" y="1859361"/>
            <a:ext cx="31205" cy="312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60958" y="4289940"/>
            <a:ext cx="18004" cy="180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541874" y="1789985"/>
            <a:ext cx="18541" cy="185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102965" y="2557563"/>
            <a:ext cx="25547" cy="255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77553" y="5501639"/>
            <a:ext cx="17353" cy="173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328385" y="5034470"/>
            <a:ext cx="28226" cy="2822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261982" y="2217117"/>
            <a:ext cx="23074" cy="230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855770" y="4378487"/>
            <a:ext cx="27407" cy="274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1689970" y="4730082"/>
            <a:ext cx="15340" cy="153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846351" y="3119270"/>
            <a:ext cx="15088" cy="150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724631" y="4114494"/>
            <a:ext cx="26357" cy="263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840868" y="3428694"/>
            <a:ext cx="21728" cy="2172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210894" y="2867028"/>
            <a:ext cx="23934" cy="239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100409" y="5385923"/>
            <a:ext cx="31305" cy="313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265868" y="1102167"/>
            <a:ext cx="21907" cy="219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848353" y="2469049"/>
            <a:ext cx="21320" cy="213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59664" y="2860336"/>
            <a:ext cx="25916" cy="259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951213" y="1326312"/>
            <a:ext cx="18514" cy="185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499415" y="5482999"/>
            <a:ext cx="23892" cy="238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570323" y="1229482"/>
            <a:ext cx="30457" cy="304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611971" y="4150286"/>
            <a:ext cx="30129" cy="301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475570" y="5882833"/>
            <a:ext cx="26559" cy="265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672994" y="4755755"/>
            <a:ext cx="28237" cy="282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545280" y="4488379"/>
            <a:ext cx="17848" cy="178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SCIENCE · CLASS 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Teacher Name   ·   6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Light and Shadows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How light travels and why shadows 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TODAY'S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comes from sources like the sun and bulbs.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that light travels in straight lines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Classify transparent, translucent and opaque materials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how shadows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Describe a pinhole camera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Light moves in straight lines called rays.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opaque object blocks light, a dark area forms behind it — a shadow. Its size depends on the distances between the light, the object and the screen.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Light travels in straight lines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STEP BY STEP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Take a small closed box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Pinhole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Make a tiny hole on one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Fix tracing paper opposite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See an upside-down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Make a pinhole camera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COMPARE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Shadow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Transparent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faint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Oiled paper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Translucent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Cardboard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Opaque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Test your own materials with a torch.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Materials and light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FUN FACTS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50" b="1" i="0">
                <a:solidFill>
                  <a:schemeClr val="tx1"/>
                </a:solidFill>
                <a:latin typeface="+mj-lt"/>
              </a:rPr>
              <a:t>3 lakh 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light travels each second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 sunlight to reach Earth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450" b="1" i="0">
                <a:solidFill>
                  <a:schemeClr val="tx1"/>
                </a:solidFill>
                <a:latin typeface="+mj-lt"/>
              </a:rPr>
              <a:t>Upside down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pinhole camera images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QUICK QUIZ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do shadows form?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one translucent material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When is your shadow shortest?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is a pinhole image upside down?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GROUP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Shadow tracing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Trace a friend's shadow at three times of day.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Material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objects with a torch.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Pinhole camera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one in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PRACTICE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how a shadow forms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 five opaque objects at home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about an eclipse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0432" y="2907792"/>
            <a:ext cx="1316736" cy="1316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40040" y="2902306"/>
            <a:ext cx="3017520" cy="1327709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486" y="3345036"/>
            <a:ext cx="411897" cy="4118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54240" y="2600554"/>
            <a:ext cx="4389120" cy="1931213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315451" y="3103774"/>
            <a:ext cx="588948" cy="58894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68440" y="2298802"/>
            <a:ext cx="5760720" cy="2534717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2130354" y="3240994"/>
            <a:ext cx="359590" cy="35959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82640" y="1997050"/>
            <a:ext cx="7132320" cy="3138221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88980" y="4911994"/>
            <a:ext cx="380061" cy="3800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546662" y="5796097"/>
            <a:ext cx="24131" cy="2413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888910" y="6091125"/>
            <a:ext cx="31194" cy="3119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00649" y="4350974"/>
            <a:ext cx="26032" cy="260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42866" y="1637686"/>
            <a:ext cx="27593" cy="2759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95866" y="1557939"/>
            <a:ext cx="22558" cy="2255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385855" y="4104698"/>
            <a:ext cx="21761" cy="2176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351116" y="1525999"/>
            <a:ext cx="27177" cy="2717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566338" y="1585726"/>
            <a:ext cx="19013" cy="190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788306" y="180718"/>
            <a:ext cx="18219" cy="1821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275537" y="257672"/>
            <a:ext cx="16892" cy="1689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70563" y="971471"/>
            <a:ext cx="29823" cy="2982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502340" y="5466119"/>
            <a:ext cx="18417" cy="184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033243" y="6266127"/>
            <a:ext cx="22643" cy="2264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033557" y="3122207"/>
            <a:ext cx="26047" cy="2604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2090525" y="6706110"/>
            <a:ext cx="20095" cy="2009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983846" y="609792"/>
            <a:ext cx="31985" cy="3198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10636" y="5473046"/>
            <a:ext cx="26934" cy="2693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253813" y="5731268"/>
            <a:ext cx="33065" cy="3306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06313" y="3199048"/>
            <a:ext cx="16711" cy="1671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959447" y="3949243"/>
            <a:ext cx="26443" cy="2644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194585" y="3157285"/>
            <a:ext cx="16929" cy="169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2147526" y="2225806"/>
            <a:ext cx="15006" cy="150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56966" y="709711"/>
            <a:ext cx="22688" cy="2268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840939" y="895243"/>
            <a:ext cx="21980" cy="2198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310555" y="3207410"/>
            <a:ext cx="25623" cy="2562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594224" y="2668535"/>
            <a:ext cx="27525" cy="2752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578660" y="34839"/>
            <a:ext cx="22581" cy="225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945007" y="3955697"/>
            <a:ext cx="27562" cy="2756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45087" y="3846648"/>
            <a:ext cx="18895" cy="1889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340812" y="2552596"/>
            <a:ext cx="15472" cy="1547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0353" y="15539"/>
            <a:ext cx="32790" cy="3279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295370" y="6058780"/>
            <a:ext cx="25589" cy="2558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191454" y="1883058"/>
            <a:ext cx="23890" cy="2389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881803" y="5461100"/>
            <a:ext cx="15298" cy="1529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96648" y="5085713"/>
            <a:ext cx="31531" cy="3153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988120" y="1798752"/>
            <a:ext cx="25165" cy="2516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504566" y="1504219"/>
            <a:ext cx="31232" cy="312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95600" y="4322021"/>
            <a:ext cx="19097" cy="1909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820239" y="3152256"/>
            <a:ext cx="32373" cy="3237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995558" y="1221721"/>
            <a:ext cx="17737" cy="1773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Mirrors and reflection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4">
  <a:themeElements>
    <a:clrScheme name="Morphiq teacher-114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teacher-114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and Shadows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