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INTRODUCTION TO PYTHON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INTRODUCTION TO PYTHON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INTRODUCTION TO PYTHON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INTRODUCTION TO PYTHON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</a:rPr>
              <a:t>CREST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4"/>
                </a:solidFill>
                <a:latin typeface="+mn-lt"/>
              </a:rPr>
              <a:t>COMPUTER SCIENCE · CLASS 9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TEACHER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40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Introduction to Python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Your first programs: print, variables and input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733550"/>
            <a:ext cx="53721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210300" y="1733550"/>
            <a:ext cx="53721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09600" y="3981450"/>
            <a:ext cx="53721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Explore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10300" y="3981450"/>
            <a:ext cx="53721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Lesson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741920" y="1733550"/>
            <a:ext cx="384048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4"/>
                </a:solidFill>
                <a:latin typeface="+mn-lt"/>
              </a:rPr>
              <a:t>YOU ALREADY KNOW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How to open and save files.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Write and run a Python program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Store values in variables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Take input from the user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Do simple calculations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Can you make a computer greet you by name?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Think about 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 program is a list of instructions a computer follows.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Python reads lines from top to bottom. print() shows output, variables remember values and input() asks the user for information.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a program?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609600" y="19697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Variable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named box that stores a value.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Oval 8"/>
          <p:cNvSpPr/>
          <p:nvPr/>
        </p:nvSpPr>
        <p:spPr>
          <a:xfrm>
            <a:off x="4356100" y="19697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561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String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Text inside quotes, e.g. "Hello".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8102600" y="19697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02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Integer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whole number, e.g. 42.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609600" y="19883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Open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IDLE or an online editor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Oval 7"/>
          <p:cNvSpPr/>
          <p:nvPr/>
        </p:nvSpPr>
        <p:spPr>
          <a:xfrm>
            <a:off x="609600" y="303133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Ask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name = input("Name? ")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609600" y="407431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Print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print("Hello", name)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09600" y="511730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Run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Press F5 and test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Your first program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Example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Use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Counting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float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3.14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Measuring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"Asha"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Text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Use type() to check any value.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Data types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1991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Python first released</a:t>
            </a:r>
          </a:p>
        </p:txBody>
      </p:sp>
      <p:sp>
        <p:nvSpPr>
          <p:cNvPr id="6" name="Rectangle 5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#1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language for beginners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900" b="1" i="0">
                <a:solidFill>
                  <a:schemeClr val="tx1"/>
                </a:solidFill>
                <a:latin typeface="+mj-lt"/>
              </a:rPr>
              <a:t>Not a snake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named after a comedy show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Games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quiz games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Science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Data and graphs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Websites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Back-end servers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733550"/>
            <a:ext cx="53149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Scratch</a:t>
            </a:r>
          </a:p>
        </p:txBody>
      </p:sp>
      <p:sp>
        <p:nvSpPr>
          <p:cNvPr id="5" name="Rectangle 4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Drag-and-drop blocks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Great for starting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Visual output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67450" y="1733550"/>
            <a:ext cx="53149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Python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Typed code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Used by professionals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Runs everywhere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Scratch vs Python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does print() do?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Store your age in a variable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is text put in quotes?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is 3 + 4 * 2?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609600" y="19697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Greeting bot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Ask name and age, print a message.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Oval 8"/>
          <p:cNvSpPr/>
          <p:nvPr/>
        </p:nvSpPr>
        <p:spPr>
          <a:xfrm>
            <a:off x="4356100" y="19697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561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Calculator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Add two numbers from input.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8102600" y="19697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02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Bug hunt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Fix five broken programs.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Print your timetable with Python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Convert Celsius to Fahrenheit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Make three errors and note the messages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Teacher Name   ·   Class 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Great work today!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Next lesson: If-else decisions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579">
  <a:themeElements>
    <a:clrScheme name="Morphiq teacher-579">
      <a:dk1>
        <a:srgbClr val="0E1B33"/>
      </a:dk1>
      <a:lt1>
        <a:srgbClr val="F5F9FF"/>
      </a:lt1>
      <a:dk2>
        <a:srgbClr val="4A5A75"/>
      </a:dk2>
      <a:lt2>
        <a:srgbClr val="E3EEFE"/>
      </a:lt2>
      <a:accent1>
        <a:srgbClr val="2F6BFF"/>
      </a:accent1>
      <a:accent2>
        <a:srgbClr val="00B3A4"/>
      </a:accent2>
      <a:accent3>
        <a:srgbClr val="FF8A3D"/>
      </a:accent3>
      <a:accent4>
        <a:srgbClr val="1E2A4A"/>
      </a:accent4>
      <a:accent5>
        <a:srgbClr val="D1DFFF"/>
      </a:accent5>
      <a:accent6>
        <a:srgbClr val="D0D5DE"/>
      </a:accent6>
      <a:hlink>
        <a:srgbClr val="2F6BFF"/>
      </a:hlink>
      <a:folHlink>
        <a:srgbClr val="00B3A4"/>
      </a:folHlink>
    </a:clrScheme>
    <a:fontScheme name="Morphiq teacher-579">
      <a:majorFont>
        <a:latin typeface="Rubik"/>
        <a:ea typeface=""/>
        <a:cs typeface=""/>
      </a:majorFont>
      <a:minorFont>
        <a:latin typeface="Rub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Python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