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FRACTIONS MADE EASY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3302195">
            <a:off x="9076788" y="4170470"/>
            <a:ext cx="212352" cy="212352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3496979">
            <a:off x="8087145" y="5371613"/>
            <a:ext cx="357047" cy="357047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 rot="4913026">
            <a:off x="10266988" y="3413107"/>
            <a:ext cx="341388" cy="34138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4186529">
            <a:off x="9965343" y="2643435"/>
            <a:ext cx="350161" cy="350161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4242328">
            <a:off x="10200805" y="2175812"/>
            <a:ext cx="367967" cy="367967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074956">
            <a:off x="8638713" y="5617060"/>
            <a:ext cx="189436" cy="18943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101647">
            <a:off x="9270848" y="2538180"/>
            <a:ext cx="188107" cy="1881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1826654">
            <a:off x="10690085" y="3116057"/>
            <a:ext cx="140244" cy="140244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4972171">
            <a:off x="8855426" y="6045750"/>
            <a:ext cx="335947" cy="33594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3278880">
            <a:off x="10565807" y="2796377"/>
            <a:ext cx="354948" cy="3549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425220">
            <a:off x="9732004" y="2102117"/>
            <a:ext cx="187148" cy="18714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1169660">
            <a:off x="8523602" y="3666006"/>
            <a:ext cx="326428" cy="326428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484185">
            <a:off x="10665839" y="2865942"/>
            <a:ext cx="338220" cy="3382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Diamond 18"/>
          <p:cNvSpPr/>
          <p:nvPr/>
        </p:nvSpPr>
        <p:spPr>
          <a:xfrm rot="4619143">
            <a:off x="10706016" y="4300394"/>
            <a:ext cx="221971" cy="22197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374013">
            <a:off x="8469939" y="3905742"/>
            <a:ext cx="284039" cy="28403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4510957">
            <a:off x="8336653" y="5491989"/>
            <a:ext cx="182557" cy="18255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5201023">
            <a:off x="9665569" y="4214656"/>
            <a:ext cx="308174" cy="3081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990744">
            <a:off x="10733779" y="3736106"/>
            <a:ext cx="340773" cy="34077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511683">
            <a:off x="7977417" y="3771739"/>
            <a:ext cx="149103" cy="149103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4779312">
            <a:off x="9785590" y="2826220"/>
            <a:ext cx="275117" cy="27511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4702599">
            <a:off x="10754303" y="5807943"/>
            <a:ext cx="210471" cy="210471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426944">
            <a:off x="9264848" y="4287155"/>
            <a:ext cx="206459" cy="206459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2020810">
            <a:off x="9997716" y="5483230"/>
            <a:ext cx="264070" cy="26407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561032">
            <a:off x="9561741" y="5490909"/>
            <a:ext cx="295620" cy="2956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151344">
            <a:off x="9108764" y="5735301"/>
            <a:ext cx="291545" cy="291545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237384">
            <a:off x="8248527" y="2813496"/>
            <a:ext cx="211217" cy="21121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2936738">
            <a:off x="9886235" y="2306568"/>
            <a:ext cx="369044" cy="3690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3480133">
            <a:off x="9482318" y="5096850"/>
            <a:ext cx="324694" cy="324694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011456">
            <a:off x="10658973" y="2940547"/>
            <a:ext cx="201349" cy="20134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4179288">
            <a:off x="8652014" y="4108796"/>
            <a:ext cx="280775" cy="28077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4267059">
            <a:off x="9054487" y="5448085"/>
            <a:ext cx="238947" cy="23894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Diamond 36"/>
          <p:cNvSpPr/>
          <p:nvPr/>
        </p:nvSpPr>
        <p:spPr>
          <a:xfrm rot="2360720">
            <a:off x="9473771" y="2875430"/>
            <a:ext cx="153654" cy="153654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5-Point Star 37"/>
          <p:cNvSpPr/>
          <p:nvPr/>
        </p:nvSpPr>
        <p:spPr>
          <a:xfrm rot="645427">
            <a:off x="8830601" y="2746341"/>
            <a:ext cx="143181" cy="143181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741015">
            <a:off x="9371142" y="3383063"/>
            <a:ext cx="357049" cy="357049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72525" y="3543300"/>
            <a:ext cx="1333500" cy="13335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MATHEMATICS · CLASS 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Fractions Made Easy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Parts of a whole, equivalent fractions and comparing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divide a shape into equal parts.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a fraction as part of a whole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equivalent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fractions in everyday problems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If you share one pizza with three friends, how much does each of you get?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Think about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fraction shows equal parts of a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bottom number (denominator) tells how many equal parts the whole is cut into. The top number (numerator) tells how many parts we take.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 fraction?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Numerator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parts we take.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Denominator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equal parts in the whole.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Equivalent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Different fractions with the same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Pick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Start with 1/2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Multiply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and bottom by the same number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2/4, 3/6, 4/8 all equal 1/2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Shade shapes to prove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 equivalent fractions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Fraction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Picture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Compared with 1/2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3/4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of four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Bigger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Two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each fraction to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Comparing with one half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1/2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the most common fraction in recipes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hundredths make one whole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fractions in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Sharing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Pizza, rotis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Half an hour, quarter past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50 paise is half a rupee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Proper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Numerator smaller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Less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e.g. 3/5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Improper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Numerator bigger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than one whole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e.g. 7/4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Proper vs improper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is bigger: 3/8 or 5/8?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two fractions equal to 1/3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fraction of an hour is 15 minutes?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Shade 2/5 of a rectangle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strips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strips into halves, quarters and eighths.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Pizza maths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paper pizzas fairly.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hunt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fractions around the classroom.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4.2, questions 1–6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three fractions at home and draw them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a fraction wall chart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Adding fractions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0">
  <a:themeElements>
    <a:clrScheme name="Morphiq teacher-580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teacher-580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Fractions Made Easy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