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TRIGONOMETRY BASICS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209550" y="209550"/>
            <a:ext cx="11772900" cy="6438900"/>
          </a:xfrm>
          <a:prstGeom prst="rect">
            <a:avLst/>
          </a:prstGeom>
          <a:noFill/>
          <a:ln w="317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304800" y="304800"/>
            <a:ext cx="11582400" cy="6248400"/>
          </a:xfrm>
          <a:prstGeom prst="rect">
            <a:avLst/>
          </a:prstGeom>
          <a:noFill/>
          <a:ln w="952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7850" y="552450"/>
            <a:ext cx="876300" cy="8763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57850" y="552450"/>
            <a:ext cx="876300" cy="876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000" b="1" i="0">
                <a:solidFill>
                  <a:schemeClr val="tx2"/>
                </a:solidFill>
                <a:latin typeface="+mn-lt"/>
              </a:rPr>
              <a:t>CREST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05000" y="158115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MATHEMATICS · CLASS 10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667250" y="4248150"/>
            <a:ext cx="28575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1524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0" y="4514850"/>
            <a:ext cx="2895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4705350"/>
            <a:ext cx="2895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866900"/>
            <a:ext cx="9525000" cy="1714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Trigonometry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95500" y="3638550"/>
            <a:ext cx="8001000" cy="4762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Sine, cosine and tangent in right triangles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TODAY'S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859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19700" cy="1866900"/>
          </a:xfrm>
          <a:prstGeom prst="roundRect">
            <a:avLst>
              <a:gd name="adj" fmla="val 40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TODAY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696200" y="1885950"/>
            <a:ext cx="3733800" cy="3962400"/>
          </a:xfrm>
          <a:prstGeom prst="roundRect">
            <a:avLst>
              <a:gd name="adj" fmla="val 2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YOU ALREADY 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Pythagoras theorem and similar triangles.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sides of a right triangle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Define sin, cos and tan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Recall standard angle values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Solve height and distance problems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How can you find the height of a tree without climbing it?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Trigonometric ratios compare the sides of a right triangle.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 an angle θ: sin θ = opposite/hypotenuse, cos θ = adjacent/hypotenuse, tan θ = opposite/adjacent. The ratios are the same for every triangle with that angle.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Ratios in a right triangle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VOCABULARY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Hypotenuse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longest side, opposite the right angle.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Opposite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facing angle θ.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Adjacent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side next to θ.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STEP BY STEP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Sketch the triangle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Label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Mark θ and the known side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sin, cos or tan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Rearrange and calculate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Solving a height problem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COMPARE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Angle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cos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tan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45°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1/√2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60°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1/2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√3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Learn these with the hand trick.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Standard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FUN FACTS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2,000+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trigonometry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300" b="1" i="0">
                <a:solidFill>
                  <a:schemeClr val="accent1"/>
                </a:solidFill>
                <a:latin typeface="+mj-lt"/>
              </a:rPr>
              <a:t>SOH-CAH-TOA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classic memory aid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GPS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uses trigonometry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CONNECT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Roofs and ramps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Navigation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Ships and aircraft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oundRect">
            <a:avLst>
              <a:gd name="adj" fmla="val 310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Surveying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Heights of buildings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Real-life examples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 DEEPER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sin 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Opposite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Rises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sin 90° = 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cos 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Adjacent / hypotenuse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Falls from 0° to 90°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cos 0° =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sin vs cos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QUICK QUIZ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Write sin θ in terms of sides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Find tan 45°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If sin θ = 1/2, find θ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 ladder makes 60° with the ground; find the height it reaches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GROUP WORK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Clinometer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one from a protractor and a straw.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 the school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the flagpole height.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225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Value bingo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Bingo with standard values.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PRACTICE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28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Exercise 8.1, questions 1–5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Prove sin²θ + cos²θ = 1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Estimate the height of a building near home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Class 10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Next lesson: Trigonometric identities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582">
  <a:themeElements>
    <a:clrScheme name="Morphiq teacher-582">
      <a:dk1>
        <a:srgbClr val="0F2624"/>
      </a:dk1>
      <a:lt1>
        <a:srgbClr val="F7FAF9"/>
      </a:lt1>
      <a:dk2>
        <a:srgbClr val="4E625F"/>
      </a:dk2>
      <a:lt2>
        <a:srgbClr val="E2EEEC"/>
      </a:lt2>
      <a:accent1>
        <a:srgbClr val="0B7A75"/>
      </a:accent1>
      <a:accent2>
        <a:srgbClr val="F28C28"/>
      </a:accent2>
      <a:accent3>
        <a:srgbClr val="1C3F3A"/>
      </a:accent3>
      <a:accent4>
        <a:srgbClr val="E4C35A"/>
      </a:accent4>
      <a:accent5>
        <a:srgbClr val="CDE3E1"/>
      </a:accent5>
      <a:accent6>
        <a:srgbClr val="D2D8D7"/>
      </a:accent6>
      <a:hlink>
        <a:srgbClr val="0B7A75"/>
      </a:hlink>
      <a:folHlink>
        <a:srgbClr val="F28C28"/>
      </a:folHlink>
    </a:clrScheme>
    <a:fontScheme name="Morphiq teacher-582">
      <a:majorFont>
        <a:latin typeface="Nunito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Trigonometry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