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FRACTIONS MADE EASY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FRACTIONS MADE EASY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FRACTIONS MADE EASY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FRACTIONS MADE EASY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414011">
            <a:off x="8392000" y="2162166"/>
            <a:ext cx="310438" cy="3104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790057">
            <a:off x="8772608" y="4193955"/>
            <a:ext cx="221184" cy="2211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 rot="2646789">
            <a:off x="11606398" y="4280145"/>
            <a:ext cx="373498" cy="37349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2953835">
            <a:off x="9029332" y="4484722"/>
            <a:ext cx="343795" cy="34379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63949">
            <a:off x="8061456" y="4228195"/>
            <a:ext cx="158493" cy="1584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1930804">
            <a:off x="8302796" y="2991296"/>
            <a:ext cx="170563" cy="170563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702016">
            <a:off x="11623697" y="2458379"/>
            <a:ext cx="245956" cy="24595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 rot="3800461">
            <a:off x="10403218" y="2385055"/>
            <a:ext cx="184079" cy="184079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334376">
            <a:off x="10299776" y="3141546"/>
            <a:ext cx="287663" cy="2876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782998">
            <a:off x="8865971" y="3898129"/>
            <a:ext cx="375760" cy="37576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4843066">
            <a:off x="9154130" y="3796604"/>
            <a:ext cx="201235" cy="20123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4551222">
            <a:off x="10812598" y="3158362"/>
            <a:ext cx="312328" cy="31232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4517627">
            <a:off x="9026556" y="4301818"/>
            <a:ext cx="265123" cy="2651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631154">
            <a:off x="7579905" y="4044214"/>
            <a:ext cx="354371" cy="35437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3246554">
            <a:off x="11334741" y="3377976"/>
            <a:ext cx="226708" cy="226708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3963947">
            <a:off x="7663033" y="4020834"/>
            <a:ext cx="230311" cy="23031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3146086">
            <a:off x="10916079" y="4384974"/>
            <a:ext cx="234174" cy="234174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 rot="3969214">
            <a:off x="8820163" y="3002752"/>
            <a:ext cx="185210" cy="18521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4663198">
            <a:off x="10135332" y="2730799"/>
            <a:ext cx="203200" cy="203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368505">
            <a:off x="10943963" y="4042749"/>
            <a:ext cx="238870" cy="23887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3251011">
            <a:off x="10438720" y="2371293"/>
            <a:ext cx="310369" cy="310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322651">
            <a:off x="7668732" y="2824779"/>
            <a:ext cx="285884" cy="28588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412149">
            <a:off x="11728109" y="2425925"/>
            <a:ext cx="366716" cy="36671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4111363">
            <a:off x="7672422" y="3384826"/>
            <a:ext cx="211289" cy="211289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1138760">
            <a:off x="8029343" y="2817153"/>
            <a:ext cx="250083" cy="250083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12488">
            <a:off x="9402322" y="1811953"/>
            <a:ext cx="164917" cy="1649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 rot="2762131">
            <a:off x="10468771" y="2700764"/>
            <a:ext cx="240026" cy="240026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5357312">
            <a:off x="9813965" y="3584118"/>
            <a:ext cx="289461" cy="28946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Diamond 33"/>
          <p:cNvSpPr/>
          <p:nvPr/>
        </p:nvSpPr>
        <p:spPr>
          <a:xfrm rot="530084">
            <a:off x="9462950" y="3468482"/>
            <a:ext cx="204024" cy="20402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599687">
            <a:off x="9462190" y="4620036"/>
            <a:ext cx="192317" cy="192317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Diamond 35"/>
          <p:cNvSpPr/>
          <p:nvPr/>
        </p:nvSpPr>
        <p:spPr>
          <a:xfrm rot="1194406">
            <a:off x="11756028" y="3959946"/>
            <a:ext cx="160334" cy="160334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Diamond 36"/>
          <p:cNvSpPr/>
          <p:nvPr/>
        </p:nvSpPr>
        <p:spPr>
          <a:xfrm rot="4557579">
            <a:off x="8637794" y="3335706"/>
            <a:ext cx="274295" cy="274295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 rot="2999662">
            <a:off x="11077659" y="4488623"/>
            <a:ext cx="274080" cy="2740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768783">
            <a:off x="11827892" y="2085010"/>
            <a:ext cx="174426" cy="1744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227820" y="2686050"/>
            <a:ext cx="1295400" cy="12954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MATHEMATICS · CLASS 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Teacher Name   ·   5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  <a:cs typeface="+mj-cs"/>
              </a:rPr>
              <a:t>Fractions Made Easy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Parts of a whole, equivalent fractions and comparing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2865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81150" y="1657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Warm-up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81150" y="2409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2865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81150" y="2419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Learn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81150" y="3171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2865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1150" y="3181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Explore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81150" y="3933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2865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1150" y="3943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Practise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81150" y="4695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98917" y="1657350"/>
            <a:ext cx="3559683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9159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92119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4167" y="3489960"/>
            <a:ext cx="336918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Warm-up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98118" y="1657350"/>
            <a:ext cx="386048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98118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64818" y="1924050"/>
            <a:ext cx="332708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64818" y="2324100"/>
            <a:ext cx="3327082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How to divide a shape into equal parts.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661797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Understand a fraction as part of a whole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Find equivalent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Compare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 fractions in everyday problems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If you share one pizza with three friends, how much does each of you get?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Think about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Learn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84823" y="1657350"/>
            <a:ext cx="5073777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51211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3507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80073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A fraction shows equal parts of a whole.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The bottom number (denominator) tells how many equal parts the whole is cut into. The top number (numerator) tells how many parts we take.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is a fraction?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535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Numerator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number of parts we take.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09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Denominator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number of equal parts in the whole.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2645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Equivalent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Different fractions with the same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2865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865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657350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Pick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0234" y="1657350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Start with 1/2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52550" y="2738438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2865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865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0650" y="2738438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Multiply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0234" y="2738438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Top and bottom by the same number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52550" y="3819525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2865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865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0650" y="3819525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Check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20234" y="3819525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2/4, 3/6, 4/8 all equal 1/2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52550" y="4900612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2865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865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0650" y="4900612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Draw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20234" y="4900612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Shade shapes to prove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Finding equivalent fractions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76650"/>
                <a:gridCol w="3676650"/>
                <a:gridCol w="36766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Fraction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Picture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Compared with 1/2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One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Smaller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3/4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Three of four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Bigger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Two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Equal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43053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Draw each fraction to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Comparing with one half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Explore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1/2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the most common fraction in recipes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hundredths make one whole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4,000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years of fractions in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28650" y="1657350"/>
            <a:ext cx="354965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006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144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Sharing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Pizza, rotis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68800" y="1657350"/>
            <a:ext cx="354965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4079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5461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405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80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Half an hour, quarter past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108950" y="1657350"/>
            <a:ext cx="354965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809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947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42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89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Money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89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50 paise is half a rupee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28650" y="1657350"/>
            <a:ext cx="5343525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657350"/>
            <a:ext cx="47625" cy="441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1905000"/>
            <a:ext cx="48101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Proper</a:t>
            </a:r>
          </a:p>
        </p:txBody>
      </p:sp>
      <p:sp>
        <p:nvSpPr>
          <p:cNvPr id="7" name="Rectangle 6"/>
          <p:cNvSpPr/>
          <p:nvPr/>
        </p:nvSpPr>
        <p:spPr>
          <a:xfrm>
            <a:off x="89535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609850"/>
            <a:ext cx="4810125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Numerator smaller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Less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e.g. 3/5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075" y="1657350"/>
            <a:ext cx="5343525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15075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1775" y="1905000"/>
            <a:ext cx="48101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Improper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1775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1775" y="2609850"/>
            <a:ext cx="4810125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Numerator bigger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More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e.g. 7/4</a:t>
            </a:r>
          </a:p>
        </p:txBody>
      </p:sp>
      <p:sp>
        <p:nvSpPr>
          <p:cNvPr id="14" name="Oval 13"/>
          <p:cNvSpPr/>
          <p:nvPr/>
        </p:nvSpPr>
        <p:spPr>
          <a:xfrm>
            <a:off x="5876925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76925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Proper vs improper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Practise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46620" y="1657350"/>
            <a:ext cx="44119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4301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6597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41870" y="4232910"/>
            <a:ext cx="422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617677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Which is bigger: 3/8 or 5/8?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Write two fractions equal to 1/3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What fraction of an hour is 15 minutes?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Shade 2/5 of a rectangle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535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Fraction strips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Cut strips into halves, quarters and eighths.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609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Pizza maths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Share paper pizzas fairly.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2645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Fraction hunt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Find fractions around the classroom.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2865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46620" y="1657350"/>
            <a:ext cx="44119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4301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6597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41870" y="4232910"/>
            <a:ext cx="422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617677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Exercise 4.2, questions 1–6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Find three fractions at home and draw them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Make a fraction wall chart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1976235">
            <a:off x="10840227" y="642903"/>
            <a:ext cx="164099" cy="164099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953002">
            <a:off x="9920028" y="4363869"/>
            <a:ext cx="271776" cy="27177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1408998">
            <a:off x="7366681" y="912480"/>
            <a:ext cx="278075" cy="278075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997194">
            <a:off x="11724430" y="3602326"/>
            <a:ext cx="176607" cy="17660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679454">
            <a:off x="11520081" y="2582069"/>
            <a:ext cx="378200" cy="37820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1790907">
            <a:off x="10622656" y="3124577"/>
            <a:ext cx="234363" cy="23436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4938400">
            <a:off x="8649360" y="5968627"/>
            <a:ext cx="297007" cy="297007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 rot="2724207">
            <a:off x="10735630" y="5618927"/>
            <a:ext cx="184090" cy="184090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2551497">
            <a:off x="9042034" y="963519"/>
            <a:ext cx="343583" cy="343583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3069711">
            <a:off x="9279007" y="3668283"/>
            <a:ext cx="173114" cy="173114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2040084">
            <a:off x="11372788" y="2742399"/>
            <a:ext cx="256839" cy="25683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886287">
            <a:off x="6920147" y="550403"/>
            <a:ext cx="229697" cy="22969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4738669">
            <a:off x="9449186" y="1317367"/>
            <a:ext cx="280323" cy="2803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752943">
            <a:off x="10800554" y="1132612"/>
            <a:ext cx="349560" cy="34956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 rot="4390253">
            <a:off x="11649568" y="5592677"/>
            <a:ext cx="239694" cy="239694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793441">
            <a:off x="11522976" y="5985313"/>
            <a:ext cx="212869" cy="21286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3909056">
            <a:off x="9637750" y="5548856"/>
            <a:ext cx="302571" cy="302571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1372441">
            <a:off x="10669658" y="3781947"/>
            <a:ext cx="341561" cy="34156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Diamond 22"/>
          <p:cNvSpPr/>
          <p:nvPr/>
        </p:nvSpPr>
        <p:spPr>
          <a:xfrm rot="723284">
            <a:off x="10127090" y="4690316"/>
            <a:ext cx="210030" cy="210030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2540511">
            <a:off x="9292295" y="3305504"/>
            <a:ext cx="365767" cy="36576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1146565">
            <a:off x="7415727" y="5339305"/>
            <a:ext cx="197711" cy="197711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2201693">
            <a:off x="7303942" y="5925000"/>
            <a:ext cx="330206" cy="33020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986406">
            <a:off x="7942226" y="3695413"/>
            <a:ext cx="226452" cy="22645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2652015">
            <a:off x="10328938" y="2542841"/>
            <a:ext cx="369266" cy="369266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4708355">
            <a:off x="6961778" y="2654019"/>
            <a:ext cx="197901" cy="1979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4785897">
            <a:off x="11291155" y="1904755"/>
            <a:ext cx="289116" cy="2891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4218659">
            <a:off x="7602662" y="2861220"/>
            <a:ext cx="168576" cy="16857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 rot="403296">
            <a:off x="11611489" y="4067641"/>
            <a:ext cx="225811" cy="225811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3395653">
            <a:off x="8199855" y="52171"/>
            <a:ext cx="139398" cy="1393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731378">
            <a:off x="7569503" y="1135785"/>
            <a:ext cx="211098" cy="2110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 rot="3665586">
            <a:off x="10618800" y="4344964"/>
            <a:ext cx="281938" cy="28193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630144">
            <a:off x="12010677" y="1127992"/>
            <a:ext cx="139107" cy="13910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4988040">
            <a:off x="9454383" y="2601600"/>
            <a:ext cx="183904" cy="183904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Isosceles Triangle 37"/>
          <p:cNvSpPr/>
          <p:nvPr/>
        </p:nvSpPr>
        <p:spPr>
          <a:xfrm rot="4686637">
            <a:off x="10657830" y="1728345"/>
            <a:ext cx="304332" cy="304332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51520" y="2331720"/>
            <a:ext cx="2194560" cy="219456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Teacher Name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Class 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Next lesson: Adding fractions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8">
  <a:themeElements>
    <a:clrScheme name="Morphiq teacher-588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teacher-588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Fractions Made Easy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