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OUR INDIAN CONSTITUTION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OUR INDIAN CONSTITUTION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OUR INDIAN CONSTITUTION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OUR INDIAN CONSTITUTION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463040" y="6696646"/>
            <a:ext cx="1097280" cy="318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463040" y="5709094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1825142" y="5709094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463040" y="617982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13760" y="6605231"/>
            <a:ext cx="1097280" cy="12322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3413760" y="5617679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3775862" y="5617679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13760" y="617982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64480" y="6747789"/>
            <a:ext cx="1097280" cy="-1932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364480" y="5760237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726582" y="5760237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364480" y="617982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0" y="6734722"/>
            <a:ext cx="1097280" cy="-62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7315200" y="5747170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7677302" y="5747170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15200" y="617982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265920" y="6730927"/>
            <a:ext cx="1097280" cy="-24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65920" y="5743375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628022" y="5743375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265920" y="617982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SOCIAL SCIENCE · CLASS 8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Teacher Name   ·   8   ·   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400" b="1" i="0">
                <a:solidFill>
                  <a:schemeClr val="tx1"/>
                </a:solidFill>
                <a:latin typeface="+mj-lt"/>
                <a:cs typeface="+mj-cs"/>
              </a:rPr>
              <a:t>Our Indian Constitution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Rights, duties and how our democracy works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Warm-up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Learn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Explore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Practise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Warm-up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  <a:cs typeface="+mn-cs"/>
              </a:rPr>
              <a:t>YOU ALREADY KNOW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India became a republic on 26 January 1950.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Know why a country needs a constitution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List key features of our Constitution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Explain Fundamental Rights and Duties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Understand the role of citizens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What would happen if every school changed its rules every day?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Think about 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Learn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Diagram /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A constitution is the supreme law that guides how a country is governed.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It sets out the powers of government, protects citizens' rights and lists their duties. The Indian Constitution is the longest written constitution in the world.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Why a constitution?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Preamble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introduction stating the Constitution's ideals.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Fundamental Rights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Basic rights guaranteed to citizens.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Fundamental Duties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Responsibilities every citizen should follow.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Key terms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Bill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 proposal is introduced</a:t>
            </a:r>
          </a:p>
        </p:txBody>
      </p:sp>
      <p:sp>
        <p:nvSpPr>
          <p:cNvPr id="8" name="Oval 7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Debate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Both Houses discuss it</a:t>
            </a:r>
          </a:p>
        </p:txBody>
      </p:sp>
      <p:sp>
        <p:nvSpPr>
          <p:cNvPr id="13" name="Oval 12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Vote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Majority approval</a:t>
            </a:r>
          </a:p>
        </p:txBody>
      </p:sp>
      <p:sp>
        <p:nvSpPr>
          <p:cNvPr id="18" name="Oval 17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Assent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The President signs 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How a law is made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Right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What it means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Equality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Equal before law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 discrimination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Freedom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Speech, movement, work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Express opinions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Education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Culture and education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Learn your language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Research the remaining rights for homework.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Some Fundamental Rights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Explore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600" b="1" i="0">
                <a:solidFill>
                  <a:schemeClr val="accent2"/>
                </a:solidFill>
                <a:latin typeface="+mj-lt"/>
                <a:cs typeface="+mj-cs"/>
              </a:rPr>
              <a:t>26 Nov 1949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Constitution adopted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languages in the Eighth Schedule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Fundamental Duties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Did you know?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Voting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Adults elect leaders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Courts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Protect our rights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School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Right to education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Real-life examples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Rights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What we are entitled to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Protected by courts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e.g. freedom of speech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Duties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What we owe the nation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Moral responsibility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e.g. respect the flag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Rights and duties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Practise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When did the Constitution come into force?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Name three Fundamental Rights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What is the Preamble?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Name a duty you follow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Class constitution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Write five rules and rights for your class.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Mock parliament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Debate and vote on a class bill.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Rights poster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Illustrate one right.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Activity time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Read the Preamble and list key words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Write about one duty you practise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Ask an adult about voting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Teacher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Class 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Next lesson: The Parliament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587">
  <a:themeElements>
    <a:clrScheme name="Morphiq teacher-587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teacher-587">
      <a:majorFont>
        <a:latin typeface="Kalam"/>
        <a:ea typeface=""/>
        <a:cs typeface="Kalam"/>
      </a:majorFont>
      <a:minorFont>
        <a:latin typeface="Nunito"/>
        <a:ea typeface=""/>
        <a:cs typeface="Nunito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Indian Constitution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