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86080" y="386080"/>
            <a:ext cx="243840" cy="2438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61950" y="1377950"/>
            <a:ext cx="292100" cy="2921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7820" y="2369820"/>
            <a:ext cx="340360" cy="340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13690" y="3361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377950" y="361950"/>
            <a:ext cx="292100" cy="2921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353820" y="1353820"/>
            <a:ext cx="340360" cy="340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329690" y="2345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305560" y="3337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369820" y="337820"/>
            <a:ext cx="340360" cy="340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345690" y="1329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321560" y="2321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297430" y="3313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361690" y="313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337560" y="1305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313430" y="2297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289300" y="328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353560" y="289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329430" y="1281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305300" y="2273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281170" y="3265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345430" y="265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321300" y="1257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297170" y="2249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273040" y="3241040"/>
            <a:ext cx="629920" cy="629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37300" y="241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313170" y="1233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289040" y="222504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264910" y="3216910"/>
            <a:ext cx="678180" cy="678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329170" y="217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305040" y="120904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280910" y="2200910"/>
            <a:ext cx="678180" cy="6781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256780" y="3192780"/>
            <a:ext cx="726440" cy="726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321040" y="19304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296910" y="1184910"/>
            <a:ext cx="678180" cy="678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272780" y="2176780"/>
            <a:ext cx="726440" cy="726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248650" y="3168650"/>
            <a:ext cx="774700" cy="774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312910" y="168910"/>
            <a:ext cx="678180" cy="678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288780" y="1160780"/>
            <a:ext cx="726440" cy="7264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64650" y="2152650"/>
            <a:ext cx="774700" cy="774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40520" y="31445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304780" y="144780"/>
            <a:ext cx="726440" cy="726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280650" y="1136650"/>
            <a:ext cx="774700" cy="774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256520" y="21285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232390" y="3120390"/>
            <a:ext cx="871220" cy="8712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296650" y="120650"/>
            <a:ext cx="774700" cy="7747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1272520" y="11125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1248390" y="2104390"/>
            <a:ext cx="871220" cy="8712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224260" y="3096260"/>
            <a:ext cx="919480" cy="919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096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09600" y="60198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Brand &amp; Growth Team   ·   2026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0" i="0">
                <a:solidFill>
                  <a:schemeClr val="tx1"/>
                </a:solidFill>
                <a:latin typeface="+mj-lt"/>
              </a:rPr>
              <a:t>FitFuel Snacks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Strategy, channels and budget for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bg1"/>
                </a:solidFill>
                <a:latin typeface="+mj-lt"/>
              </a:rPr>
              <a:t>₹1.2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annual revenue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online share of sales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 outlets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410200" cy="20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High-protein recipes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Clean labels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733550"/>
            <a:ext cx="5410200" cy="2057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Low brand recall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Few flavours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43350"/>
            <a:ext cx="5410200" cy="2057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Gym and campus tie-ups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Quick-commerce growth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10200" cy="2057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Copycat products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Price-sensitive buyers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COLLEGE ATHLETE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quick protein between classes and training.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Pooja, 29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healthy snacks at her desk.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Sameer, 45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HEALTH-CONSCIOUS PARENT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 before buying.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Snacks that work as hard as you do.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unaided brand recall.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online share to 20%.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 lakh free samples via gyms.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79336" y="173736"/>
            <a:ext cx="109728" cy="1097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873131" y="6247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66926" y="10757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60721" y="15267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4517" y="19777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48312" y="2428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842107" y="2879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35902" y="3330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829697" y="37816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23492" y="4232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817287" y="4683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11083" y="51346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04878" y="5585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798673" y="6036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92468" y="6487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86263" y="6938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30331" y="1675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24126" y="6185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17921" y="10695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1717" y="15205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305512" y="19715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99307" y="2422507"/>
            <a:ext cx="184186" cy="1841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293102" y="2873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286897" y="3324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280692" y="3775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74487" y="4226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268283" y="4677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262078" y="5128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255873" y="5579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49668" y="6030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243463" y="6481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237258" y="6932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781326" y="1613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775121" y="6123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68917" y="10633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762712" y="15143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756507" y="19653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750302" y="2416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744097" y="2867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37892" y="33182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731687" y="3769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725483" y="4220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719278" y="4671278"/>
            <a:ext cx="258645" cy="2586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13073" y="5122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06868" y="5573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00663" y="6024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694458" y="6475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688253" y="6926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232321" y="1551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226117" y="6061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219912" y="10571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13707" y="15081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207502" y="1959102"/>
            <a:ext cx="196596" cy="1965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201297" y="2410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195092" y="2861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188887" y="3312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182683" y="3763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176478" y="4214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170273" y="4665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164068" y="5116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157863" y="55670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151658" y="6018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145453" y="6469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139249" y="6920049"/>
            <a:ext cx="333103" cy="33310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683317" y="1489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677112" y="5999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670907" y="10509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664702" y="15019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658497" y="19528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652292" y="2403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646087" y="28548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639883" y="3305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633678" y="3756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627473" y="4207873"/>
            <a:ext cx="271054" cy="27105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621268" y="4658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615063" y="5109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608858" y="5560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602653" y="6011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596449" y="6462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590244" y="6913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134312" y="142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28107" y="593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121902" y="1044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115697" y="1495697"/>
            <a:ext cx="209006" cy="20900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109492" y="1946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103287" y="2397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097083" y="2848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090878" y="3299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084673" y="3750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078468" y="4201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072263" y="4652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066058" y="51036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059853" y="5554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053649" y="6005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047444" y="6456644"/>
            <a:ext cx="345513" cy="3455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041239" y="6907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585307" y="1365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79102" y="587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72897" y="1038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66692" y="1489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60487" y="1940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54283" y="2391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48078" y="2842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541873" y="3293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535668" y="3744468"/>
            <a:ext cx="283464" cy="2834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529463" y="4195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523258" y="4646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517053" y="5097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510849" y="5548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504644" y="5999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498439" y="6450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492234" y="6901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036302" y="130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030097" y="581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023892" y="1032292"/>
            <a:ext cx="221415" cy="2214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017687" y="1483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011483" y="1934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005278" y="23852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999073" y="2836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992868" y="3287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986663" y="3738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980458" y="4189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974253" y="4640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968049" y="50912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961844" y="55422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955639" y="5993239"/>
            <a:ext cx="357922" cy="3579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949434" y="64442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943229" y="68952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87297" y="124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81092" y="575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74887" y="1026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68683" y="1477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62478" y="1928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56273" y="2379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50068" y="2830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43863" y="3281063"/>
            <a:ext cx="295874" cy="2958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37658" y="3732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31453" y="4183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5249" y="46340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419044" y="50850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412839" y="55360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406634" y="59870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400429" y="64380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394224" y="68890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938292" y="117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932087" y="568887"/>
            <a:ext cx="233825" cy="2338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925883" y="1019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919678" y="1470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913473" y="19218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907268" y="2372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901063" y="2823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894858" y="3274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888653" y="3725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882449" y="4176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876244" y="4627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870039" y="50788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863834" y="5529834"/>
            <a:ext cx="370332" cy="3703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857629" y="59808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851424" y="64318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845219" y="68828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389287" y="111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383083" y="562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376878" y="1013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370673" y="1464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364468" y="1915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358263" y="2366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352058" y="2817658"/>
            <a:ext cx="308283" cy="3082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345853" y="3268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339649" y="3719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1333444" y="41706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1327239" y="4621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1321034" y="50726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1314829" y="55236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1308624" y="59746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1302419" y="64256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296215" y="68766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840283" y="1054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834078" y="556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827873" y="1007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821668" y="1458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815463" y="1909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809258" y="2360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803053" y="2811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796849" y="3262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790644" y="3713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784439" y="4164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778234" y="4615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772029" y="5066429"/>
            <a:ext cx="382742" cy="3827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765824" y="55174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759619" y="59684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753415" y="64194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1747210" y="6870410"/>
            <a:ext cx="432381" cy="4323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10">
  <a:themeElements>
    <a:clrScheme name="Morphiq marketing-10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marketing-10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FitFuel Snacks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