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283280">
            <a:off x="11520491" y="3728100"/>
            <a:ext cx="186752" cy="18675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984805">
            <a:off x="10924528" y="1370168"/>
            <a:ext cx="282419" cy="282419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563636">
            <a:off x="6547395" y="5436020"/>
            <a:ext cx="233259" cy="233259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267959">
            <a:off x="7089513" y="2950224"/>
            <a:ext cx="353913" cy="353913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895297">
            <a:off x="11472805" y="5420486"/>
            <a:ext cx="340062" cy="34006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4431270">
            <a:off x="9191993" y="5120096"/>
            <a:ext cx="367576" cy="367576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730811">
            <a:off x="11854880" y="3267110"/>
            <a:ext cx="223440" cy="2234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2938273">
            <a:off x="7667031" y="3638553"/>
            <a:ext cx="190141" cy="190141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194390">
            <a:off x="9353350" y="4490880"/>
            <a:ext cx="155446" cy="155446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808068">
            <a:off x="10995529" y="2290406"/>
            <a:ext cx="228965" cy="228965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414956">
            <a:off x="8349530" y="4678545"/>
            <a:ext cx="325846" cy="32584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3452163">
            <a:off x="7136448" y="5184144"/>
            <a:ext cx="368199" cy="368199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 rot="3834869">
            <a:off x="7669532" y="4780074"/>
            <a:ext cx="380947" cy="380947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183176">
            <a:off x="9148525" y="1534456"/>
            <a:ext cx="293557" cy="293557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2747284">
            <a:off x="9657690" y="4969891"/>
            <a:ext cx="289089" cy="28908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2664209">
            <a:off x="8940582" y="4548519"/>
            <a:ext cx="301323" cy="30132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4040525">
            <a:off x="9388444" y="727176"/>
            <a:ext cx="323447" cy="3234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3488371">
            <a:off x="8436186" y="4851440"/>
            <a:ext cx="265393" cy="2653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5150652">
            <a:off x="11914339" y="4594539"/>
            <a:ext cx="196200" cy="196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4278235">
            <a:off x="9058640" y="4666738"/>
            <a:ext cx="369911" cy="36991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344">
            <a:off x="7772087" y="4639"/>
            <a:ext cx="304190" cy="30419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 rot="3802235">
            <a:off x="7184704" y="2688563"/>
            <a:ext cx="139895" cy="139895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3261768">
            <a:off x="10628110" y="1980933"/>
            <a:ext cx="254028" cy="254028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42422">
            <a:off x="8229831" y="2106639"/>
            <a:ext cx="270334" cy="27033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666653">
            <a:off x="9431778" y="2472574"/>
            <a:ext cx="172603" cy="1726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629146">
            <a:off x="8911433" y="5226383"/>
            <a:ext cx="371216" cy="371216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 rot="1692673">
            <a:off x="9194705" y="782845"/>
            <a:ext cx="261395" cy="261395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5-Point Star 31"/>
          <p:cNvSpPr/>
          <p:nvPr/>
        </p:nvSpPr>
        <p:spPr>
          <a:xfrm rot="1188825">
            <a:off x="9342622" y="545540"/>
            <a:ext cx="358638" cy="358638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Diamond 32"/>
          <p:cNvSpPr/>
          <p:nvPr/>
        </p:nvSpPr>
        <p:spPr>
          <a:xfrm rot="71717">
            <a:off x="6634424" y="3132434"/>
            <a:ext cx="282995" cy="282995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5-Point Star 33"/>
          <p:cNvSpPr/>
          <p:nvPr/>
        </p:nvSpPr>
        <p:spPr>
          <a:xfrm rot="5172539">
            <a:off x="6888227" y="530832"/>
            <a:ext cx="285175" cy="285175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661699">
            <a:off x="8187545" y="6208322"/>
            <a:ext cx="201894" cy="20189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5186061">
            <a:off x="9192878" y="900427"/>
            <a:ext cx="220497" cy="22049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5-Point Star 36"/>
          <p:cNvSpPr/>
          <p:nvPr/>
        </p:nvSpPr>
        <p:spPr>
          <a:xfrm rot="503062">
            <a:off x="9070930" y="2116334"/>
            <a:ext cx="223987" cy="223987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2678669">
            <a:off x="6594995" y="5339223"/>
            <a:ext cx="234777" cy="23477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5488" y="2258568"/>
            <a:ext cx="2340864" cy="2340864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MARKETING PLAN FY 2026–27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2026–27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000" b="1" i="0">
                <a:solidFill>
                  <a:schemeClr val="tx1"/>
                </a:solidFill>
                <a:latin typeface="+mj-lt"/>
              </a:rPr>
              <a:t>Urban Threads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17335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43400" y="1733550"/>
            <a:ext cx="3505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77200" y="1733550"/>
            <a:ext cx="3505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9600" y="3981450"/>
            <a:ext cx="35052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43400" y="39814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85K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Instagram followers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3.1%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site conversion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shipped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410200" cy="2057400"/>
          </a:xfrm>
          <a:prstGeom prst="roundRect">
            <a:avLst>
              <a:gd name="adj" fmla="val 1018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Distinctive prints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 design cycles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33550"/>
            <a:ext cx="5410200" cy="2057400"/>
          </a:xfrm>
          <a:prstGeom prst="roundRect">
            <a:avLst>
              <a:gd name="adj" fmla="val 1018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Low brand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Few offline stores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943350"/>
            <a:ext cx="5410200" cy="2057400"/>
          </a:xfrm>
          <a:prstGeom prst="roundRect">
            <a:avLst>
              <a:gd name="adj" fmla="val 1018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Festive season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College collaborations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410200" cy="2057400"/>
          </a:xfrm>
          <a:prstGeom prst="roundRect">
            <a:avLst>
              <a:gd name="adj" fmla="val 10185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Fast-fashion giants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cotton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Ananya, 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COLLEGE STUDENT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trendy, affordable outfits.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Karan, 27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YOUNG PROFESSIONAL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smart casuals.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Megha, 34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GIFT BUYER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festive gifts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Wear the city you love.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203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1663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5456" y="431292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5456" y="51092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37">
  <a:themeElements>
    <a:clrScheme name="Morphiq marketing-237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marketing-237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Threads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