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10842102" y="2617851"/>
            <a:ext cx="403799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0659518" y="3299262"/>
            <a:ext cx="349700" cy="20189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160691" y="3798089"/>
            <a:ext cx="201899" cy="349700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79280" y="3980673"/>
            <a:ext cx="0" cy="403799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>
            <a:off x="8595970" y="3798089"/>
            <a:ext cx="201899" cy="3497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949342" y="3299262"/>
            <a:ext cx="349700" cy="20189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712659" y="2617851"/>
            <a:ext cx="403799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 flipV="1">
            <a:off x="7949342" y="1734541"/>
            <a:ext cx="349700" cy="20189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95970" y="1087913"/>
            <a:ext cx="201899" cy="349700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479280" y="851230"/>
            <a:ext cx="0" cy="403799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160691" y="1087913"/>
            <a:ext cx="201899" cy="3497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659518" y="1734541"/>
            <a:ext cx="349700" cy="20189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469782" y="1608353"/>
            <a:ext cx="2018995" cy="20189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55291" y="3425449"/>
            <a:ext cx="847978" cy="50474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14911" y="3950388"/>
            <a:ext cx="928738" cy="131235"/>
          </a:xfrm>
          <a:prstGeom prst="roundRect">
            <a:avLst>
              <a:gd name="adj" fmla="val 2177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14911" y="4152287"/>
            <a:ext cx="928738" cy="131235"/>
          </a:xfrm>
          <a:prstGeom prst="roundRect">
            <a:avLst>
              <a:gd name="adj" fmla="val 2177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014911" y="4354187"/>
            <a:ext cx="928738" cy="131235"/>
          </a:xfrm>
          <a:prstGeom prst="roundRect">
            <a:avLst>
              <a:gd name="adj" fmla="val 2177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226906" y="2718801"/>
            <a:ext cx="252374" cy="35332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479280" y="2718801"/>
            <a:ext cx="252374" cy="35332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MARKETING PLAN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FitFuel Snacks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7335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43400" y="1733550"/>
            <a:ext cx="3505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077200" y="1733550"/>
            <a:ext cx="3505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9600" y="3981450"/>
            <a:ext cx="35052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343400" y="39814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₹1.2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annual revenue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 of sales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410200" cy="205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High-protein recipes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Clean labels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2200" y="1733550"/>
            <a:ext cx="5410200" cy="2057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Low brand recall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Few flavours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3943350"/>
            <a:ext cx="5410200" cy="2057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Gym and campus tie-ups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Quick-commerce growth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2200" y="3943350"/>
            <a:ext cx="5410200" cy="2057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Copycat products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Price-sensitive buyers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COLLEGE ATHLETE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quick protein between classes and training.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29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healthy snacks at her desk.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Sameer, 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HEALTH-CONSCIOUS PARENT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 before buying.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Snacks that work as hard as you do.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unaided brand recall.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online share to 20%.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 lakh free samples via gyms.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Brand &amp; Growth Team   ·   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0">
  <a:themeElements>
    <a:clrScheme name="Morphiq marketing-240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marketing-240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FitFuel Snacks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