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SUNRISE PUBLIC SCHOOL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SUNRISE PUBLIC SCHOOL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SUNRISE PUBLIC SCHOOL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SUNRISE PUBLIC SCHOOL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09600" y="609600"/>
            <a:ext cx="10972800" cy="5638800"/>
          </a:xfrm>
          <a:prstGeom prst="roundRect">
            <a:avLst>
              <a:gd name="adj" fmla="val 2702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59076" y="3317216"/>
            <a:ext cx="1741249" cy="1741249"/>
          </a:xfrm>
          <a:prstGeom prst="ellipse">
            <a:avLst/>
          </a:prstGeom>
          <a:solidFill>
            <a:schemeClr val="accent1">
              <a:alpha val="7077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955468" y="535685"/>
            <a:ext cx="1373656" cy="1373656"/>
          </a:xfrm>
          <a:prstGeom prst="ellipse">
            <a:avLst/>
          </a:prstGeom>
          <a:solidFill>
            <a:schemeClr val="accent2">
              <a:alpha val="6181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13229" y="2013578"/>
            <a:ext cx="2629320" cy="2629320"/>
          </a:xfrm>
          <a:prstGeom prst="ellipse">
            <a:avLst/>
          </a:prstGeom>
          <a:solidFill>
            <a:schemeClr val="accent3">
              <a:alpha val="5924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7347" y="2346430"/>
            <a:ext cx="1938177" cy="1938177"/>
          </a:xfrm>
          <a:prstGeom prst="ellipse">
            <a:avLst/>
          </a:prstGeom>
          <a:solidFill>
            <a:schemeClr val="accent4">
              <a:alpha val="6055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66393" y="2292164"/>
            <a:ext cx="2261767" cy="2261767"/>
          </a:xfrm>
          <a:prstGeom prst="ellipse">
            <a:avLst/>
          </a:prstGeom>
          <a:solidFill>
            <a:schemeClr val="accent1">
              <a:alpha val="5711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  <a:cs typeface="+mn-cs"/>
              </a:rPr>
              <a:t>MARKETING PLAN ADMISSIONS 2027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  <a:cs typeface="+mn-cs"/>
              </a:rPr>
              <a:t>Brand &amp; Growth Team   ·   Admissions 2027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bg1"/>
                </a:solidFill>
                <a:latin typeface="+mj-lt"/>
                <a:cs typeface="+mj-cs"/>
              </a:rPr>
              <a:t>Sunrise Public School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Strategy, channels and budget for Admissions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Situation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Audience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Strategy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Channels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37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1,800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students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92%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board pass rate (sample)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clubs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668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68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Strong academics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Experienced teachers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335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859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9431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860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Dated website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Little social presence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1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68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68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New residential areas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Parent referrals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410200" cy="2057400"/>
          </a:xfrm>
          <a:prstGeom prst="roundRect">
            <a:avLst>
              <a:gd name="adj" fmla="val 37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3624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  <a:cs typeface="+mj-cs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362450" cy="1390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New international schools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  <a:cs typeface="+mn-cs"/>
              </a:rPr>
              <a:t>Fee sensitivity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Parent of 5-year-old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  <a:cs typeface="+mn-cs"/>
              </a:rPr>
              <a:t>FIRST ADMISSION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Wants safety and good teachers.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Parent of class 8 student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  <a:cs typeface="+mn-cs"/>
              </a:rPr>
              <a:t>SWITCHING SCHOOLS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Looks for academics and sports.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Working parents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  <a:cs typeface="+mn-cs"/>
              </a:rPr>
              <a:t>BUSY SCHEDULES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Need transport and day care.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Where curious minds grow.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Campaign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Enquiries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Double admission enquiries.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Visits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300 campus tours.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Reputation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4.6★ parent reviews.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Instagram &amp; Reels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203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Search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1663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Influencers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5456" y="431292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Email &amp; WhatsApp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5456" y="51092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Build curiosity with short videos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Hero campaign and influencer drop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UGC contest and retargeting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  <a:cs typeface="+mj-cs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  <a:cs typeface="+mj-cs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Brand &amp; Growth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41">
  <a:themeElements>
    <a:clrScheme name="Morphiq marketing-241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marketing-241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Sunrise Public School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