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FITFUEL SNACKS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FITFUEL SNACKS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FITFUEL SNACKS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FITFUEL SNACKS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239000" y="1333500"/>
            <a:ext cx="1397000" cy="1397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Chord 5"/>
          <p:cNvSpPr/>
          <p:nvPr/>
        </p:nvSpPr>
        <p:spPr>
          <a:xfrm>
            <a:off x="7239000" y="1333500"/>
            <a:ext cx="1397000" cy="2794000"/>
          </a:xfrm>
          <a:prstGeom prst="chor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39000" y="2730500"/>
            <a:ext cx="1397000" cy="13970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448550" y="4337050"/>
            <a:ext cx="977900" cy="977900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636000" y="1333500"/>
            <a:ext cx="1397000" cy="1397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Pie 9"/>
          <p:cNvSpPr/>
          <p:nvPr/>
        </p:nvSpPr>
        <p:spPr>
          <a:xfrm>
            <a:off x="7239000" y="1333500"/>
            <a:ext cx="2794000" cy="2794000"/>
          </a:xfrm>
          <a:prstGeom prst="pi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Pie 10"/>
          <p:cNvSpPr/>
          <p:nvPr/>
        </p:nvSpPr>
        <p:spPr>
          <a:xfrm>
            <a:off x="7239000" y="2730500"/>
            <a:ext cx="2794000" cy="2794000"/>
          </a:xfrm>
          <a:prstGeom prst="pi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ight Triangle 11"/>
          <p:cNvSpPr/>
          <p:nvPr/>
        </p:nvSpPr>
        <p:spPr>
          <a:xfrm>
            <a:off x="10033000" y="1333500"/>
            <a:ext cx="1397000" cy="1397000"/>
          </a:xfrm>
          <a:prstGeom prst="rt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ight Triangle 12"/>
          <p:cNvSpPr/>
          <p:nvPr/>
        </p:nvSpPr>
        <p:spPr>
          <a:xfrm>
            <a:off x="10033000" y="2730500"/>
            <a:ext cx="1397000" cy="1397000"/>
          </a:xfrm>
          <a:prstGeom prst="rt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42550" y="4337050"/>
            <a:ext cx="977900" cy="977900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MARKETING PLAN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Brand &amp; Growth Team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67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67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VERSION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Draft 1.0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250" b="1" i="0">
                <a:solidFill>
                  <a:schemeClr val="tx1"/>
                </a:solidFill>
                <a:latin typeface="+mj-lt"/>
              </a:rPr>
              <a:t>FitFuel Snacks — Marketing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Strategy, channels and budget for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Situation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Strategy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Channels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762000" y="4933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14500" y="4933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Budget &amp; KPIs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714500" y="5686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7993380" y="1885950"/>
            <a:ext cx="3436620" cy="3695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102090" y="3520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25050" y="3276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88630" y="4099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SITUATION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₹1.2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annual revenue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online share of sales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260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retail outlets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SITUATION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2578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92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192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High-protein recipes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Clean labels</a:t>
            </a:r>
          </a:p>
        </p:txBody>
      </p:sp>
      <p:sp>
        <p:nvSpPr>
          <p:cNvPr id="8" name="Rectangle 7"/>
          <p:cNvSpPr/>
          <p:nvPr/>
        </p:nvSpPr>
        <p:spPr>
          <a:xfrm>
            <a:off x="6172200" y="1885950"/>
            <a:ext cx="5257800" cy="1905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Low brand recall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Few flavours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3943350"/>
            <a:ext cx="5257800" cy="1905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715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192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192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Gym and campus tie-ups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Quick-commerce growth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3943350"/>
            <a:ext cx="5257800" cy="1905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Copycat products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Price-sensitive buyers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AUDIENCE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Aditya, 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COLLEGE ATHLETE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quick protein between classes and training.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Pooja, 29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BUSY PROFESSIONAL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healthy snacks at her desk.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Sameer, 45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HEALTH-CONSCIOUS PARENT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Reads every label before buying.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Snacks that work as hard as you do.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Campaign idea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STRATEGY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Recall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Double unaided brand recall.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Online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Grow online share to 20%.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Trial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5 lakh free samples via gyms.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CHANNELS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09360" y="20764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60" y="281178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7165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75463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354711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4518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48996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09360" y="428244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1871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22529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09360" y="501777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95110" y="49225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38110" y="496062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PLAN</a:t>
            </a:r>
          </a:p>
        </p:txBody>
      </p:sp>
      <p:sp>
        <p:nvSpPr>
          <p:cNvPr id="4" name="Pentagon 3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8" name="Chevron 7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6" name="Chevron 15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BRAND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BUDGET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MEASUREMENT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6593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11150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88493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3370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51104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43400" y="1885950"/>
          <a:ext cx="708660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Brand &amp; Growth Team   ·   marketing@yourbrand.in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Let's make it happen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Next step: approve budget and kick off Month 1.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arketing-244">
  <a:themeElements>
    <a:clrScheme name="Morphiq marketing-244">
      <a:dk1>
        <a:srgbClr val="2B1B1E"/>
      </a:dk1>
      <a:lt1>
        <a:srgbClr val="FFF5F5"/>
      </a:lt1>
      <a:dk2>
        <a:srgbClr val="6E5459"/>
      </a:dk2>
      <a:lt2>
        <a:srgbClr val="FDE2E2"/>
      </a:lt2>
      <a:accent1>
        <a:srgbClr val="E5446D"/>
      </a:accent1>
      <a:accent2>
        <a:srgbClr val="2B2D42"/>
      </a:accent2>
      <a:accent3>
        <a:srgbClr val="8D99AE"/>
      </a:accent3>
      <a:accent4>
        <a:srgbClr val="F4A259"/>
      </a:accent4>
      <a:accent5>
        <a:srgbClr val="FAD5DD"/>
      </a:accent5>
      <a:accent6>
        <a:srgbClr val="DDD2D3"/>
      </a:accent6>
      <a:hlink>
        <a:srgbClr val="E5446D"/>
      </a:hlink>
      <a:folHlink>
        <a:srgbClr val="2B2D42"/>
      </a:folHlink>
    </a:clrScheme>
    <a:fontScheme name="Morphiq marketing-244">
      <a:majorFont>
        <a:latin typeface="Rubik"/>
        <a:ea typeface=""/>
        <a:cs typeface=""/>
      </a:majorFont>
      <a:minorFont>
        <a:latin typeface="Rub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FitFuel Snacks — Marketing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