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 rot="2266764">
            <a:off x="926752" y="394309"/>
            <a:ext cx="250408" cy="250408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3233338">
            <a:off x="2420125" y="1317597"/>
            <a:ext cx="244588" cy="244588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950755">
            <a:off x="2050991" y="3465289"/>
            <a:ext cx="223945" cy="22394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3999602">
            <a:off x="398168" y="1041114"/>
            <a:ext cx="308277" cy="30827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081535">
            <a:off x="85855" y="2447801"/>
            <a:ext cx="336890" cy="3368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3561657">
            <a:off x="2035071" y="533825"/>
            <a:ext cx="231495" cy="23149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4628792">
            <a:off x="915776" y="4110923"/>
            <a:ext cx="320485" cy="32048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4396270">
            <a:off x="2546717" y="1536176"/>
            <a:ext cx="222859" cy="22285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438237">
            <a:off x="1523732" y="283126"/>
            <a:ext cx="266967" cy="266967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3525288">
            <a:off x="2722666" y="34051"/>
            <a:ext cx="321077" cy="321077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7684">
            <a:off x="1696904" y="3614242"/>
            <a:ext cx="346901" cy="34690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770983">
            <a:off x="1100478" y="6376945"/>
            <a:ext cx="298346" cy="29834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2541651">
            <a:off x="1198301" y="4851718"/>
            <a:ext cx="318988" cy="318988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 rot="2650089">
            <a:off x="883769" y="3514736"/>
            <a:ext cx="190472" cy="19047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 rot="4792637">
            <a:off x="2492103" y="2918149"/>
            <a:ext cx="314477" cy="314477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2582897">
            <a:off x="2740249" y="1777329"/>
            <a:ext cx="266909" cy="266909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2326621">
            <a:off x="204878" y="3516755"/>
            <a:ext cx="343884" cy="3438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1988910">
            <a:off x="2196930" y="2500215"/>
            <a:ext cx="342319" cy="342319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817049">
            <a:off x="2362006" y="2284297"/>
            <a:ext cx="234579" cy="234579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4090123">
            <a:off x="2440352" y="831193"/>
            <a:ext cx="255449" cy="255449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 rot="211646">
            <a:off x="1147884" y="3242268"/>
            <a:ext cx="228185" cy="228185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616946">
            <a:off x="1151781" y="2832969"/>
            <a:ext cx="278198" cy="2781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4315740">
            <a:off x="528408" y="1120517"/>
            <a:ext cx="144902" cy="1449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09298">
            <a:off x="864750" y="5751063"/>
            <a:ext cx="281557" cy="28155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3410347">
            <a:off x="910614" y="3712254"/>
            <a:ext cx="150658" cy="1506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3414034">
            <a:off x="266705" y="1602970"/>
            <a:ext cx="223583" cy="2235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2792650">
            <a:off x="1162733" y="763373"/>
            <a:ext cx="242989" cy="242989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5-Point Star 31"/>
          <p:cNvSpPr/>
          <p:nvPr/>
        </p:nvSpPr>
        <p:spPr>
          <a:xfrm rot="4357636">
            <a:off x="1062121" y="1201229"/>
            <a:ext cx="319115" cy="319115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69340">
            <a:off x="957186" y="3388455"/>
            <a:ext cx="283937" cy="2839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2874964">
            <a:off x="1866555" y="237897"/>
            <a:ext cx="352844" cy="35284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5-Point Star 34"/>
          <p:cNvSpPr/>
          <p:nvPr/>
        </p:nvSpPr>
        <p:spPr>
          <a:xfrm rot="4506033">
            <a:off x="2555660" y="1936270"/>
            <a:ext cx="350685" cy="35068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5-Point Star 35"/>
          <p:cNvSpPr/>
          <p:nvPr/>
        </p:nvSpPr>
        <p:spPr>
          <a:xfrm rot="3490089">
            <a:off x="2004459" y="6375408"/>
            <a:ext cx="266832" cy="266832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Diamond 36"/>
          <p:cNvSpPr/>
          <p:nvPr/>
        </p:nvSpPr>
        <p:spPr>
          <a:xfrm rot="3243868">
            <a:off x="1454961" y="4119980"/>
            <a:ext cx="186910" cy="18691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522108">
            <a:off x="2794636" y="4592174"/>
            <a:ext cx="188009" cy="18800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42975" y="2800350"/>
            <a:ext cx="1257300" cy="12573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MARKETING PLAN Q3–Q4 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147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147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5000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000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Q3–Q4 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852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9852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150" b="0" i="0">
                <a:solidFill>
                  <a:schemeClr val="tx1"/>
                </a:solidFill>
                <a:latin typeface="+mj-lt"/>
              </a:rPr>
              <a:t>Brewhouse Coffee Co.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Q3–Q4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4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7335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434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3400" y="39814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cafés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rating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loyalty members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Great coffee, cosy spaces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regulars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Weekday afternoons are quiet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Limited delivery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Remote workers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Office catering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Chain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milk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REMOTE WORKER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Wi-Fi and good coffee.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Sneha, 21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STUDENT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Meets friends on weekends.</a:t>
            </a:r>
          </a:p>
        </p:txBody>
      </p:sp>
      <p:sp>
        <p:nvSpPr>
          <p:cNvPr id="21" name="Oval 20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Office manager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CORPORATE BUYER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Orders for meetings.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Your third place, every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Footfall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+20% weekday traffic.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10% of sales.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45% members.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5456" y="27203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5456" y="351663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5456" y="431292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15456" y="51092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9" name="Chevron 8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7" name="Chevron 16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4849445">
            <a:off x="10710041" y="2078494"/>
            <a:ext cx="300196" cy="3001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1834217">
            <a:off x="9903850" y="2039870"/>
            <a:ext cx="220456" cy="22045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 rot="2325026">
            <a:off x="9908514" y="1706886"/>
            <a:ext cx="217797" cy="217797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3124591">
            <a:off x="10627578" y="4921307"/>
            <a:ext cx="161502" cy="161502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567114">
            <a:off x="11749915" y="4508555"/>
            <a:ext cx="300493" cy="300493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138203">
            <a:off x="6961515" y="745206"/>
            <a:ext cx="185700" cy="1857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2613448">
            <a:off x="11673833" y="3529178"/>
            <a:ext cx="246487" cy="246487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4874218">
            <a:off x="9855304" y="3636651"/>
            <a:ext cx="361776" cy="361776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629776">
            <a:off x="8495540" y="1301896"/>
            <a:ext cx="217590" cy="21759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2458984">
            <a:off x="11031569" y="2118888"/>
            <a:ext cx="365934" cy="365934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3241705">
            <a:off x="9849384" y="1470156"/>
            <a:ext cx="235832" cy="2358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4837919">
            <a:off x="7033289" y="93532"/>
            <a:ext cx="352487" cy="35248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312118">
            <a:off x="10572709" y="2636555"/>
            <a:ext cx="200077" cy="200077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743770">
            <a:off x="9993628" y="3457455"/>
            <a:ext cx="214078" cy="2140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3285210">
            <a:off x="7856892" y="3279000"/>
            <a:ext cx="172173" cy="17217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63397">
            <a:off x="10821229" y="5615892"/>
            <a:ext cx="193670" cy="19367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 rot="5088108">
            <a:off x="8044375" y="416900"/>
            <a:ext cx="212280" cy="2122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762905">
            <a:off x="7166985" y="2855468"/>
            <a:ext cx="379469" cy="37946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4575963">
            <a:off x="7326944" y="3717236"/>
            <a:ext cx="308337" cy="30833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645463">
            <a:off x="6954607" y="2282592"/>
            <a:ext cx="271282" cy="271282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478357">
            <a:off x="11000856" y="5547505"/>
            <a:ext cx="204591" cy="20459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 rot="4560631">
            <a:off x="11700361" y="3932062"/>
            <a:ext cx="164502" cy="16450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3006677">
            <a:off x="8826979" y="1254417"/>
            <a:ext cx="215937" cy="215937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448329">
            <a:off x="11281783" y="3295357"/>
            <a:ext cx="257673" cy="25767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4470525">
            <a:off x="8534989" y="1949191"/>
            <a:ext cx="134917" cy="134917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380711">
            <a:off x="7313887" y="775512"/>
            <a:ext cx="173075" cy="1730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882767">
            <a:off x="10086760" y="6412571"/>
            <a:ext cx="135244" cy="1352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 rot="468383">
            <a:off x="9615957" y="5225036"/>
            <a:ext cx="232102" cy="232102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5-Point Star 32"/>
          <p:cNvSpPr/>
          <p:nvPr/>
        </p:nvSpPr>
        <p:spPr>
          <a:xfrm rot="5149167">
            <a:off x="10058162" y="1619381"/>
            <a:ext cx="352322" cy="352322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Diamond 33"/>
          <p:cNvSpPr/>
          <p:nvPr/>
        </p:nvSpPr>
        <p:spPr>
          <a:xfrm rot="4445881">
            <a:off x="10180121" y="6669136"/>
            <a:ext cx="153308" cy="153308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1567405">
            <a:off x="9360113" y="2386550"/>
            <a:ext cx="292172" cy="29217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915415">
            <a:off x="8550083" y="3900920"/>
            <a:ext cx="159079" cy="15907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4790930">
            <a:off x="9842761" y="1167734"/>
            <a:ext cx="343583" cy="3435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Isosceles Triangle 37"/>
          <p:cNvSpPr/>
          <p:nvPr/>
        </p:nvSpPr>
        <p:spPr>
          <a:xfrm rot="200054">
            <a:off x="10721437" y="4369460"/>
            <a:ext cx="215471" cy="21547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51520" y="2331720"/>
            <a:ext cx="2194560" cy="219456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45">
  <a:themeElements>
    <a:clrScheme name="Morphiq marketing-245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marketing-245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Brewhouse Coffee Co.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